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  <p:sldMasterId id="2147483660" r:id="rId2"/>
  </p:sldMasterIdLst>
  <p:notesMasterIdLst>
    <p:notesMasterId r:id="rId51"/>
  </p:notesMasterIdLst>
  <p:handoutMasterIdLst>
    <p:handoutMasterId r:id="rId52"/>
  </p:handoutMasterIdLst>
  <p:sldIdLst>
    <p:sldId id="409" r:id="rId3"/>
    <p:sldId id="302" r:id="rId4"/>
    <p:sldId id="311" r:id="rId5"/>
    <p:sldId id="300" r:id="rId6"/>
    <p:sldId id="411" r:id="rId7"/>
    <p:sldId id="412" r:id="rId8"/>
    <p:sldId id="413" r:id="rId9"/>
    <p:sldId id="316" r:id="rId10"/>
    <p:sldId id="365" r:id="rId11"/>
    <p:sldId id="410" r:id="rId12"/>
    <p:sldId id="315" r:id="rId13"/>
    <p:sldId id="366" r:id="rId14"/>
    <p:sldId id="402" r:id="rId15"/>
    <p:sldId id="414" r:id="rId16"/>
    <p:sldId id="415" r:id="rId17"/>
    <p:sldId id="403" r:id="rId18"/>
    <p:sldId id="369" r:id="rId19"/>
    <p:sldId id="371" r:id="rId20"/>
    <p:sldId id="370" r:id="rId21"/>
    <p:sldId id="357" r:id="rId22"/>
    <p:sldId id="385" r:id="rId23"/>
    <p:sldId id="386" r:id="rId24"/>
    <p:sldId id="387" r:id="rId25"/>
    <p:sldId id="388" r:id="rId26"/>
    <p:sldId id="398" r:id="rId27"/>
    <p:sldId id="399" r:id="rId28"/>
    <p:sldId id="400" r:id="rId29"/>
    <p:sldId id="360" r:id="rId30"/>
    <p:sldId id="389" r:id="rId31"/>
    <p:sldId id="401" r:id="rId32"/>
    <p:sldId id="327" r:id="rId33"/>
    <p:sldId id="405" r:id="rId34"/>
    <p:sldId id="359" r:id="rId35"/>
    <p:sldId id="331" r:id="rId36"/>
    <p:sldId id="325" r:id="rId37"/>
    <p:sldId id="350" r:id="rId38"/>
    <p:sldId id="419" r:id="rId39"/>
    <p:sldId id="417" r:id="rId40"/>
    <p:sldId id="418" r:id="rId41"/>
    <p:sldId id="416" r:id="rId42"/>
    <p:sldId id="423" r:id="rId43"/>
    <p:sldId id="420" r:id="rId44"/>
    <p:sldId id="424" r:id="rId45"/>
    <p:sldId id="426" r:id="rId46"/>
    <p:sldId id="421" r:id="rId47"/>
    <p:sldId id="422" r:id="rId48"/>
    <p:sldId id="342" r:id="rId49"/>
    <p:sldId id="406" r:id="rId50"/>
  </p:sldIdLst>
  <p:sldSz cx="12192000" cy="6858000"/>
  <p:notesSz cx="6858000" cy="9144000"/>
  <p:embeddedFontLst>
    <p:embeddedFont>
      <p:font typeface="KoPubWorld돋움체 Bold" panose="020B0600000101010101" charset="-127"/>
      <p:bold r:id="rId53"/>
    </p:embeddedFont>
    <p:embeddedFont>
      <p:font typeface="Arial Rounded MT Bold" panose="020F0704030504030204" pitchFamily="34" charset="0"/>
      <p:regular r:id="rId54"/>
    </p:embeddedFont>
    <p:embeddedFont>
      <p:font typeface="휴먼둥근헤드라인" panose="02030504000101010101" pitchFamily="18" charset="-127"/>
      <p:regular r:id="rId55"/>
    </p:embeddedFont>
    <p:embeddedFont>
      <p:font typeface="맑은 고딕" panose="020B0503020000020004" pitchFamily="50" charset="-127"/>
      <p:regular r:id="rId56"/>
      <p:bold r:id="rId57"/>
    </p:embeddedFont>
    <p:embeddedFont>
      <p:font typeface="HY견고딕" panose="02030600000101010101" pitchFamily="18" charset="-127"/>
      <p:regular r:id="rId58"/>
    </p:embeddedFont>
    <p:embeddedFont>
      <p:font typeface="나눔바른고딕" panose="020B0603020101020101" pitchFamily="50" charset="-127"/>
      <p:regular r:id="rId59"/>
      <p:bold r:id="rId60"/>
    </p:embeddedFont>
    <p:embeddedFont>
      <p:font typeface="KoPubWorld돋움체 Medium" panose="020B0600000101010101" charset="-127"/>
      <p:regular r:id="rId6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FFCB25"/>
    <a:srgbClr val="FFFFCC"/>
    <a:srgbClr val="244072"/>
    <a:srgbClr val="CFFFE5"/>
    <a:srgbClr val="000000"/>
    <a:srgbClr val="595959"/>
    <a:srgbClr val="FFFFFF"/>
    <a:srgbClr val="EAEDF2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29" autoAdjust="0"/>
    <p:restoredTop sz="96242" autoAdjust="0"/>
  </p:normalViewPr>
  <p:slideViewPr>
    <p:cSldViewPr snapToGrid="0">
      <p:cViewPr varScale="1">
        <p:scale>
          <a:sx n="66" d="100"/>
          <a:sy n="66" d="100"/>
        </p:scale>
        <p:origin x="-82" y="-773"/>
      </p:cViewPr>
      <p:guideLst>
        <p:guide orient="horz" pos="2160"/>
        <p:guide pos="384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font" Target="fonts/font3.fntdata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font" Target="fonts/font2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5.fntdata"/><Relationship Id="rId61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handoutMaster" Target="handoutMasters/handoutMaster1.xml"/><Relationship Id="rId60" Type="http://schemas.openxmlformats.org/officeDocument/2006/relationships/font" Target="fonts/font8.fntdata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4.fntdata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97227544-CD76-4F27-9B21-2C4C6F9250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D1118996-A0C1-4C03-B35A-11E37096DD6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4665C-CCB6-4654-9F87-C8223806733C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164703C5-07E6-495F-B35C-078E5029DF1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567842DF-D08D-48BA-8CCC-25BBB2243A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8100B6-1856-4020-A64C-BE9CED1BB9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11706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75B3BF-F6A5-4A2D-9835-1090EF957EC1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C13C99-8ACA-4EFA-896B-6D3AFD369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81403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3793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82ACFD4-A864-4BB9-AA7C-E077475A04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575A9644-B1D8-469B-943C-4EE9E3F39A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8F13DAF-9764-46C4-81C7-6AF10DCC8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B072D-1E69-4480-B933-29AAD0D3A83A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D34C9D9-022D-4150-A4E0-77020D1A6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DF7474F-B54B-4FD6-99DE-E983BF089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2DE7-DD6E-4444-8E69-D1169B5A14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674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0349D7A-BF30-42CA-9F64-C2C50BE68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8849C455-D244-4EE4-B231-7767E58FD2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69F4F29-3D8E-4F9B-8CF5-124AE48A1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839B-16E8-487C-B52B-8B92D65AC291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201C1F8-85C3-44FB-A05B-1C4B561E6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2059E00-B6A6-4ADA-8BE6-59E39354C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2DE7-DD6E-4444-8E69-D1169B5A14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257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F04A7DC1-51A8-42FD-B060-087A672A13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9F025CAD-5D55-4513-80AD-446102E10F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AF9A2D4-40AB-45D9-8ECA-B50868C00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384D2-C88D-415E-9BCD-28C1B4754F8D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1ED8B3C-012E-4B28-A0D5-F32E47635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37E8F6E-F99F-44EE-B154-7A9A44EA5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2DE7-DD6E-4444-8E69-D1169B5A14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78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417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708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1353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5375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2496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9219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6139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540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E92C5D5-7DAB-40E7-AE07-05178963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86CE3440-03B2-4222-A657-7DDF03DD7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0EAC734-8C1E-4B6D-9166-504DFC2B2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21395-2D6F-406A-A0B9-AE33B998F029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CBC1977-51F9-4950-AF4D-113BE6871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DB87512-A8A7-4054-9F04-2FC78471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2DE7-DD6E-4444-8E69-D1169B5A14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0830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6846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778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643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3C5A323-CE4B-44FA-B5A0-7F4B60956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455E794-92D6-4A2C-8D57-69560B94E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C918C72-1D21-45F8-9410-450A98A04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70FE-BAB7-4AC5-A802-03267ECF7664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AB801A2-6EDD-4153-AE57-7D19F1E30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C9C6276-2654-4C65-8669-B1AD0AF34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2DE7-DD6E-4444-8E69-D1169B5A14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995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5D61423-72AA-44EC-91E8-D27E5CDB4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1814567-E082-4C59-873F-45ED9F32CC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5DBCD54D-625D-47CA-B2BD-313AF2825E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83501E76-4059-4FA6-84B0-0C1BD9AD1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5D87E-2F19-4EF2-A568-A4E1F1CD6B25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FB255BE1-6531-4260-94BD-E8603EC89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617441CB-D69C-4BDB-843D-07DA47ADD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2DE7-DD6E-4444-8E69-D1169B5A14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099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5A3226D-7233-4FB9-AD5E-896691F6E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6E464BDA-A2DB-49B9-863D-745F4BB1D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D52A089C-0416-4F82-A128-831C65BA8E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0D66ECDE-F074-4000-8F81-DAA557230A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07BD08F0-B42F-418D-9F2E-F7AA21A8E2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C4A7AD31-D723-4B75-907B-7F78FFB6F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CAE5E-1DC0-445A-B5DE-A41460C2838F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0176C859-F615-4EBC-A4F8-38330C4C8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E133DBB6-34E9-46BC-A01C-D1AE37F51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2DE7-DD6E-4444-8E69-D1169B5A14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570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169F36A-2ABD-4AC9-B4C4-F5B409D08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B193BB27-274D-4AB1-AB89-60F8C52AF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5A8B6-003A-4325-8CE6-0A2F2BEC0E3A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938DAAAC-1D66-4F24-A054-4C50955C4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4D2D97EA-B41C-40BE-8FA7-D37A4BB8A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2DE7-DD6E-4444-8E69-D1169B5A14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927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05AA8A15-5E3C-436A-83EC-0CC14108B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E4C8B-CD2C-4879-9FAA-E6753CB165B8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2E417984-AC73-4E38-A730-85CA33BC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EBFCD3CD-78A0-485A-BB0C-9D853CEAA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2DE7-DD6E-4444-8E69-D1169B5A14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001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C8CE424-BA0F-467B-9828-7EEDE1D45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514BD6B-23D1-4AA0-AD48-7D11974EA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EB9B2C2A-67F8-4BEC-85EA-FE9CD5DF6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CBB5ADC-C2DE-4009-ABCC-5984BE1B1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9BA10-8384-495F-89BB-FF5314884DB5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9E061CB-C926-4A27-9737-52D4AB0D4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76D010E7-EBB6-4A1B-84B7-4AB9E809F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2DE7-DD6E-4444-8E69-D1169B5A14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298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78D18FD-10DB-45BA-8E89-D14427238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7D45C3BF-7AA2-49F4-A3BA-8D77024538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83B85598-E50C-4C52-BD1E-AF5FFA5E5E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5D94396A-4AEA-45ED-94EC-A7FA69670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C5252-E672-48EA-92FF-B88B533CE814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AD18F8B4-C533-404F-B5A0-9CEBD0ABF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625D98EA-64D4-4713-9999-55999A1A5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72DE7-DD6E-4444-8E69-D1169B5A14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218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9BAE6F36-F8E4-40B8-A82D-D7F9EC706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123ED076-911F-4DAD-8880-919F85B948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B549794-A2EF-4A6E-9B62-97F1FB0474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080774-91F1-4FA7-B628-7BC22956EAB6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6074C97-3ED1-4095-B76F-87A17C06C5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DD705D1-D276-4858-AED2-FEDF78E78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72DE7-DD6E-4444-8E69-D1169B5A14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629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725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jpe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="" xmlns:a16="http://schemas.microsoft.com/office/drawing/2014/main" id="{5A136919-5361-4AB7-A80E-7753CE296747}"/>
              </a:ext>
            </a:extLst>
          </p:cNvPr>
          <p:cNvSpPr/>
          <p:nvPr/>
        </p:nvSpPr>
        <p:spPr>
          <a:xfrm>
            <a:off x="5334000" y="5296709"/>
            <a:ext cx="3686175" cy="862110"/>
          </a:xfrm>
          <a:prstGeom prst="ellipse">
            <a:avLst/>
          </a:prstGeom>
          <a:solidFill>
            <a:schemeClr val="tx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51" name="그룹 2050">
            <a:extLst>
              <a:ext uri="{FF2B5EF4-FFF2-40B4-BE49-F238E27FC236}">
                <a16:creationId xmlns="" xmlns:a16="http://schemas.microsoft.com/office/drawing/2014/main" id="{F5E291FD-67D4-2720-600B-928967F54018}"/>
              </a:ext>
            </a:extLst>
          </p:cNvPr>
          <p:cNvGrpSpPr/>
          <p:nvPr/>
        </p:nvGrpSpPr>
        <p:grpSpPr>
          <a:xfrm rot="2616088">
            <a:off x="4659159" y="4580569"/>
            <a:ext cx="439947" cy="448574"/>
            <a:chOff x="1897811" y="2700068"/>
            <a:chExt cx="439947" cy="448574"/>
          </a:xfrm>
        </p:grpSpPr>
        <p:grpSp>
          <p:nvGrpSpPr>
            <p:cNvPr id="2052" name="그룹 2051">
              <a:extLst>
                <a:ext uri="{FF2B5EF4-FFF2-40B4-BE49-F238E27FC236}">
                  <a16:creationId xmlns="" xmlns:a16="http://schemas.microsoft.com/office/drawing/2014/main" id="{E72FD6DB-7AAB-CBFC-4285-E1099A762B6C}"/>
                </a:ext>
              </a:extLst>
            </p:cNvPr>
            <p:cNvGrpSpPr/>
            <p:nvPr/>
          </p:nvGrpSpPr>
          <p:grpSpPr>
            <a:xfrm>
              <a:off x="1897811" y="2700068"/>
              <a:ext cx="439947" cy="448574"/>
              <a:chOff x="1897811" y="2700068"/>
              <a:chExt cx="439947" cy="448574"/>
            </a:xfrm>
          </p:grpSpPr>
          <p:sp>
            <p:nvSpPr>
              <p:cNvPr id="2054" name="구름 2053">
                <a:extLst>
                  <a:ext uri="{FF2B5EF4-FFF2-40B4-BE49-F238E27FC236}">
                    <a16:creationId xmlns="" xmlns:a16="http://schemas.microsoft.com/office/drawing/2014/main" id="{2BE987F2-F6F9-5CA4-C6E3-3B18E0768700}"/>
                  </a:ext>
                </a:extLst>
              </p:cNvPr>
              <p:cNvSpPr/>
              <p:nvPr/>
            </p:nvSpPr>
            <p:spPr>
              <a:xfrm>
                <a:off x="1897811" y="2700068"/>
                <a:ext cx="439947" cy="448574"/>
              </a:xfrm>
              <a:prstGeom prst="cloud">
                <a:avLst/>
              </a:prstGeom>
              <a:solidFill>
                <a:srgbClr val="FFFF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55" name="자유형: 도형 2054">
                <a:extLst>
                  <a:ext uri="{FF2B5EF4-FFF2-40B4-BE49-F238E27FC236}">
                    <a16:creationId xmlns="" xmlns:a16="http://schemas.microsoft.com/office/drawing/2014/main" id="{789DC2B6-D95B-F84C-613D-EDE1A1DF3A5A}"/>
                  </a:ext>
                </a:extLst>
              </p:cNvPr>
              <p:cNvSpPr/>
              <p:nvPr/>
            </p:nvSpPr>
            <p:spPr>
              <a:xfrm>
                <a:off x="1908398" y="2758809"/>
                <a:ext cx="429360" cy="389833"/>
              </a:xfrm>
              <a:custGeom>
                <a:avLst/>
                <a:gdLst>
                  <a:gd name="connsiteX0" fmla="*/ 382642 w 429360"/>
                  <a:gd name="connsiteY0" fmla="*/ 0 h 389833"/>
                  <a:gd name="connsiteX1" fmla="*/ 402556 w 429360"/>
                  <a:gd name="connsiteY1" fmla="*/ 15579 h 389833"/>
                  <a:gd name="connsiteX2" fmla="*/ 416752 w 429360"/>
                  <a:gd name="connsiteY2" fmla="*/ 46733 h 389833"/>
                  <a:gd name="connsiteX3" fmla="*/ 415082 w 429360"/>
                  <a:gd name="connsiteY3" fmla="*/ 100125 h 389833"/>
                  <a:gd name="connsiteX4" fmla="*/ 427282 w 429360"/>
                  <a:gd name="connsiteY4" fmla="*/ 181762 h 389833"/>
                  <a:gd name="connsiteX5" fmla="*/ 370130 w 429360"/>
                  <a:gd name="connsiteY5" fmla="*/ 253222 h 389833"/>
                  <a:gd name="connsiteX6" fmla="*/ 349670 w 429360"/>
                  <a:gd name="connsiteY6" fmla="*/ 314455 h 389833"/>
                  <a:gd name="connsiteX7" fmla="*/ 280012 w 429360"/>
                  <a:gd name="connsiteY7" fmla="*/ 321868 h 389833"/>
                  <a:gd name="connsiteX8" fmla="*/ 230233 w 429360"/>
                  <a:gd name="connsiteY8" fmla="*/ 387192 h 389833"/>
                  <a:gd name="connsiteX9" fmla="*/ 157041 w 429360"/>
                  <a:gd name="connsiteY9" fmla="*/ 347319 h 389833"/>
                  <a:gd name="connsiteX10" fmla="*/ 48317 w 429360"/>
                  <a:gd name="connsiteY10" fmla="*/ 307923 h 389833"/>
                  <a:gd name="connsiteX11" fmla="*/ 513 w 429360"/>
                  <a:gd name="connsiteY11" fmla="*/ 264083 h 389833"/>
                  <a:gd name="connsiteX12" fmla="*/ 0 w 429360"/>
                  <a:gd name="connsiteY12" fmla="*/ 235223 h 389833"/>
                  <a:gd name="connsiteX13" fmla="*/ 14980 w 429360"/>
                  <a:gd name="connsiteY13" fmla="*/ 236485 h 389833"/>
                  <a:gd name="connsiteX14" fmla="*/ 123704 w 429360"/>
                  <a:gd name="connsiteY14" fmla="*/ 275881 h 389833"/>
                  <a:gd name="connsiteX15" fmla="*/ 196896 w 429360"/>
                  <a:gd name="connsiteY15" fmla="*/ 315754 h 389833"/>
                  <a:gd name="connsiteX16" fmla="*/ 246675 w 429360"/>
                  <a:gd name="connsiteY16" fmla="*/ 250430 h 389833"/>
                  <a:gd name="connsiteX17" fmla="*/ 316333 w 429360"/>
                  <a:gd name="connsiteY17" fmla="*/ 243017 h 389833"/>
                  <a:gd name="connsiteX18" fmla="*/ 336793 w 429360"/>
                  <a:gd name="connsiteY18" fmla="*/ 181784 h 389833"/>
                  <a:gd name="connsiteX19" fmla="*/ 393945 w 429360"/>
                  <a:gd name="connsiteY19" fmla="*/ 110324 h 389833"/>
                  <a:gd name="connsiteX20" fmla="*/ 381745 w 429360"/>
                  <a:gd name="connsiteY20" fmla="*/ 28687 h 389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9360" h="389833">
                    <a:moveTo>
                      <a:pt x="382642" y="0"/>
                    </a:moveTo>
                    <a:lnTo>
                      <a:pt x="402556" y="15579"/>
                    </a:lnTo>
                    <a:cubicBezTo>
                      <a:pt x="408972" y="24044"/>
                      <a:pt x="413901" y="34688"/>
                      <a:pt x="416752" y="46733"/>
                    </a:cubicBezTo>
                    <a:cubicBezTo>
                      <a:pt x="420897" y="64219"/>
                      <a:pt x="420306" y="83210"/>
                      <a:pt x="415082" y="100125"/>
                    </a:cubicBezTo>
                    <a:cubicBezTo>
                      <a:pt x="427924" y="123323"/>
                      <a:pt x="432415" y="153394"/>
                      <a:pt x="427282" y="181762"/>
                    </a:cubicBezTo>
                    <a:cubicBezTo>
                      <a:pt x="420459" y="219475"/>
                      <a:pt x="397871" y="247719"/>
                      <a:pt x="370130" y="253222"/>
                    </a:cubicBezTo>
                    <a:cubicBezTo>
                      <a:pt x="369998" y="276762"/>
                      <a:pt x="362533" y="299087"/>
                      <a:pt x="349670" y="314455"/>
                    </a:cubicBezTo>
                    <a:cubicBezTo>
                      <a:pt x="330127" y="337807"/>
                      <a:pt x="301897" y="340808"/>
                      <a:pt x="280012" y="321868"/>
                    </a:cubicBezTo>
                    <a:cubicBezTo>
                      <a:pt x="272934" y="354400"/>
                      <a:pt x="253982" y="379269"/>
                      <a:pt x="230233" y="387192"/>
                    </a:cubicBezTo>
                    <a:cubicBezTo>
                      <a:pt x="202247" y="396527"/>
                      <a:pt x="173040" y="380619"/>
                      <a:pt x="157041" y="347319"/>
                    </a:cubicBezTo>
                    <a:cubicBezTo>
                      <a:pt x="119279" y="378927"/>
                      <a:pt x="70233" y="361160"/>
                      <a:pt x="48317" y="307923"/>
                    </a:cubicBezTo>
                    <a:cubicBezTo>
                      <a:pt x="26788" y="311423"/>
                      <a:pt x="6573" y="292888"/>
                      <a:pt x="513" y="264083"/>
                    </a:cubicBezTo>
                    <a:lnTo>
                      <a:pt x="0" y="235223"/>
                    </a:lnTo>
                    <a:lnTo>
                      <a:pt x="14980" y="236485"/>
                    </a:lnTo>
                    <a:cubicBezTo>
                      <a:pt x="36896" y="289722"/>
                      <a:pt x="85942" y="307489"/>
                      <a:pt x="123704" y="275881"/>
                    </a:cubicBezTo>
                    <a:cubicBezTo>
                      <a:pt x="139703" y="309181"/>
                      <a:pt x="168910" y="325089"/>
                      <a:pt x="196896" y="315754"/>
                    </a:cubicBezTo>
                    <a:cubicBezTo>
                      <a:pt x="220645" y="307831"/>
                      <a:pt x="239597" y="282962"/>
                      <a:pt x="246675" y="250430"/>
                    </a:cubicBezTo>
                    <a:cubicBezTo>
                      <a:pt x="268560" y="269370"/>
                      <a:pt x="296790" y="266369"/>
                      <a:pt x="316333" y="243017"/>
                    </a:cubicBezTo>
                    <a:cubicBezTo>
                      <a:pt x="329196" y="227649"/>
                      <a:pt x="336661" y="205324"/>
                      <a:pt x="336793" y="181784"/>
                    </a:cubicBezTo>
                    <a:cubicBezTo>
                      <a:pt x="364534" y="176281"/>
                      <a:pt x="387122" y="148037"/>
                      <a:pt x="393945" y="110324"/>
                    </a:cubicBezTo>
                    <a:cubicBezTo>
                      <a:pt x="399078" y="81956"/>
                      <a:pt x="394587" y="51885"/>
                      <a:pt x="381745" y="28687"/>
                    </a:cubicBezTo>
                    <a:close/>
                  </a:path>
                </a:pathLst>
              </a:cu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53" name="구름 2052">
              <a:extLst>
                <a:ext uri="{FF2B5EF4-FFF2-40B4-BE49-F238E27FC236}">
                  <a16:creationId xmlns="" xmlns:a16="http://schemas.microsoft.com/office/drawing/2014/main" id="{14F6E422-D1F2-820A-EA49-3C87FCE60FCF}"/>
                </a:ext>
              </a:extLst>
            </p:cNvPr>
            <p:cNvSpPr/>
            <p:nvPr/>
          </p:nvSpPr>
          <p:spPr>
            <a:xfrm>
              <a:off x="1971675" y="2779713"/>
              <a:ext cx="102190" cy="100642"/>
            </a:xfrm>
            <a:prstGeom prst="cloud">
              <a:avLst/>
            </a:prstGeom>
            <a:solidFill>
              <a:srgbClr val="926E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56" name="그룹 2055">
            <a:extLst>
              <a:ext uri="{FF2B5EF4-FFF2-40B4-BE49-F238E27FC236}">
                <a16:creationId xmlns="" xmlns:a16="http://schemas.microsoft.com/office/drawing/2014/main" id="{592A68BB-EA87-D325-8D8D-1196F06432F2}"/>
              </a:ext>
            </a:extLst>
          </p:cNvPr>
          <p:cNvGrpSpPr/>
          <p:nvPr/>
        </p:nvGrpSpPr>
        <p:grpSpPr>
          <a:xfrm rot="2616088">
            <a:off x="6495884" y="4665454"/>
            <a:ext cx="294708" cy="300487"/>
            <a:chOff x="1897811" y="2700068"/>
            <a:chExt cx="439947" cy="448574"/>
          </a:xfrm>
        </p:grpSpPr>
        <p:grpSp>
          <p:nvGrpSpPr>
            <p:cNvPr id="2057" name="그룹 2056">
              <a:extLst>
                <a:ext uri="{FF2B5EF4-FFF2-40B4-BE49-F238E27FC236}">
                  <a16:creationId xmlns="" xmlns:a16="http://schemas.microsoft.com/office/drawing/2014/main" id="{9FDAE536-808F-C00E-F1A3-8E1183E1864C}"/>
                </a:ext>
              </a:extLst>
            </p:cNvPr>
            <p:cNvGrpSpPr/>
            <p:nvPr/>
          </p:nvGrpSpPr>
          <p:grpSpPr>
            <a:xfrm>
              <a:off x="1897811" y="2700068"/>
              <a:ext cx="439947" cy="448574"/>
              <a:chOff x="1897811" y="2700068"/>
              <a:chExt cx="439947" cy="448574"/>
            </a:xfrm>
          </p:grpSpPr>
          <p:sp>
            <p:nvSpPr>
              <p:cNvPr id="2059" name="구름 2058">
                <a:extLst>
                  <a:ext uri="{FF2B5EF4-FFF2-40B4-BE49-F238E27FC236}">
                    <a16:creationId xmlns="" xmlns:a16="http://schemas.microsoft.com/office/drawing/2014/main" id="{6CBAA690-9095-09DF-BEA3-EF7AC63C9060}"/>
                  </a:ext>
                </a:extLst>
              </p:cNvPr>
              <p:cNvSpPr/>
              <p:nvPr/>
            </p:nvSpPr>
            <p:spPr>
              <a:xfrm>
                <a:off x="1897811" y="2700068"/>
                <a:ext cx="439947" cy="448574"/>
              </a:xfrm>
              <a:prstGeom prst="cloud">
                <a:avLst/>
              </a:prstGeom>
              <a:solidFill>
                <a:srgbClr val="FFFF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60" name="자유형: 도형 2059">
                <a:extLst>
                  <a:ext uri="{FF2B5EF4-FFF2-40B4-BE49-F238E27FC236}">
                    <a16:creationId xmlns="" xmlns:a16="http://schemas.microsoft.com/office/drawing/2014/main" id="{17D19736-C5DC-C4B4-5E58-F04E941773B9}"/>
                  </a:ext>
                </a:extLst>
              </p:cNvPr>
              <p:cNvSpPr/>
              <p:nvPr/>
            </p:nvSpPr>
            <p:spPr>
              <a:xfrm>
                <a:off x="1908398" y="2758809"/>
                <a:ext cx="429360" cy="389833"/>
              </a:xfrm>
              <a:custGeom>
                <a:avLst/>
                <a:gdLst>
                  <a:gd name="connsiteX0" fmla="*/ 382642 w 429360"/>
                  <a:gd name="connsiteY0" fmla="*/ 0 h 389833"/>
                  <a:gd name="connsiteX1" fmla="*/ 402556 w 429360"/>
                  <a:gd name="connsiteY1" fmla="*/ 15579 h 389833"/>
                  <a:gd name="connsiteX2" fmla="*/ 416752 w 429360"/>
                  <a:gd name="connsiteY2" fmla="*/ 46733 h 389833"/>
                  <a:gd name="connsiteX3" fmla="*/ 415082 w 429360"/>
                  <a:gd name="connsiteY3" fmla="*/ 100125 h 389833"/>
                  <a:gd name="connsiteX4" fmla="*/ 427282 w 429360"/>
                  <a:gd name="connsiteY4" fmla="*/ 181762 h 389833"/>
                  <a:gd name="connsiteX5" fmla="*/ 370130 w 429360"/>
                  <a:gd name="connsiteY5" fmla="*/ 253222 h 389833"/>
                  <a:gd name="connsiteX6" fmla="*/ 349670 w 429360"/>
                  <a:gd name="connsiteY6" fmla="*/ 314455 h 389833"/>
                  <a:gd name="connsiteX7" fmla="*/ 280012 w 429360"/>
                  <a:gd name="connsiteY7" fmla="*/ 321868 h 389833"/>
                  <a:gd name="connsiteX8" fmla="*/ 230233 w 429360"/>
                  <a:gd name="connsiteY8" fmla="*/ 387192 h 389833"/>
                  <a:gd name="connsiteX9" fmla="*/ 157041 w 429360"/>
                  <a:gd name="connsiteY9" fmla="*/ 347319 h 389833"/>
                  <a:gd name="connsiteX10" fmla="*/ 48317 w 429360"/>
                  <a:gd name="connsiteY10" fmla="*/ 307923 h 389833"/>
                  <a:gd name="connsiteX11" fmla="*/ 513 w 429360"/>
                  <a:gd name="connsiteY11" fmla="*/ 264083 h 389833"/>
                  <a:gd name="connsiteX12" fmla="*/ 0 w 429360"/>
                  <a:gd name="connsiteY12" fmla="*/ 235223 h 389833"/>
                  <a:gd name="connsiteX13" fmla="*/ 14980 w 429360"/>
                  <a:gd name="connsiteY13" fmla="*/ 236485 h 389833"/>
                  <a:gd name="connsiteX14" fmla="*/ 123704 w 429360"/>
                  <a:gd name="connsiteY14" fmla="*/ 275881 h 389833"/>
                  <a:gd name="connsiteX15" fmla="*/ 196896 w 429360"/>
                  <a:gd name="connsiteY15" fmla="*/ 315754 h 389833"/>
                  <a:gd name="connsiteX16" fmla="*/ 246675 w 429360"/>
                  <a:gd name="connsiteY16" fmla="*/ 250430 h 389833"/>
                  <a:gd name="connsiteX17" fmla="*/ 316333 w 429360"/>
                  <a:gd name="connsiteY17" fmla="*/ 243017 h 389833"/>
                  <a:gd name="connsiteX18" fmla="*/ 336793 w 429360"/>
                  <a:gd name="connsiteY18" fmla="*/ 181784 h 389833"/>
                  <a:gd name="connsiteX19" fmla="*/ 393945 w 429360"/>
                  <a:gd name="connsiteY19" fmla="*/ 110324 h 389833"/>
                  <a:gd name="connsiteX20" fmla="*/ 381745 w 429360"/>
                  <a:gd name="connsiteY20" fmla="*/ 28687 h 389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9360" h="389833">
                    <a:moveTo>
                      <a:pt x="382642" y="0"/>
                    </a:moveTo>
                    <a:lnTo>
                      <a:pt x="402556" y="15579"/>
                    </a:lnTo>
                    <a:cubicBezTo>
                      <a:pt x="408972" y="24044"/>
                      <a:pt x="413901" y="34688"/>
                      <a:pt x="416752" y="46733"/>
                    </a:cubicBezTo>
                    <a:cubicBezTo>
                      <a:pt x="420897" y="64219"/>
                      <a:pt x="420306" y="83210"/>
                      <a:pt x="415082" y="100125"/>
                    </a:cubicBezTo>
                    <a:cubicBezTo>
                      <a:pt x="427924" y="123323"/>
                      <a:pt x="432415" y="153394"/>
                      <a:pt x="427282" y="181762"/>
                    </a:cubicBezTo>
                    <a:cubicBezTo>
                      <a:pt x="420459" y="219475"/>
                      <a:pt x="397871" y="247719"/>
                      <a:pt x="370130" y="253222"/>
                    </a:cubicBezTo>
                    <a:cubicBezTo>
                      <a:pt x="369998" y="276762"/>
                      <a:pt x="362533" y="299087"/>
                      <a:pt x="349670" y="314455"/>
                    </a:cubicBezTo>
                    <a:cubicBezTo>
                      <a:pt x="330127" y="337807"/>
                      <a:pt x="301897" y="340808"/>
                      <a:pt x="280012" y="321868"/>
                    </a:cubicBezTo>
                    <a:cubicBezTo>
                      <a:pt x="272934" y="354400"/>
                      <a:pt x="253982" y="379269"/>
                      <a:pt x="230233" y="387192"/>
                    </a:cubicBezTo>
                    <a:cubicBezTo>
                      <a:pt x="202247" y="396527"/>
                      <a:pt x="173040" y="380619"/>
                      <a:pt x="157041" y="347319"/>
                    </a:cubicBezTo>
                    <a:cubicBezTo>
                      <a:pt x="119279" y="378927"/>
                      <a:pt x="70233" y="361160"/>
                      <a:pt x="48317" y="307923"/>
                    </a:cubicBezTo>
                    <a:cubicBezTo>
                      <a:pt x="26788" y="311423"/>
                      <a:pt x="6573" y="292888"/>
                      <a:pt x="513" y="264083"/>
                    </a:cubicBezTo>
                    <a:lnTo>
                      <a:pt x="0" y="235223"/>
                    </a:lnTo>
                    <a:lnTo>
                      <a:pt x="14980" y="236485"/>
                    </a:lnTo>
                    <a:cubicBezTo>
                      <a:pt x="36896" y="289722"/>
                      <a:pt x="85942" y="307489"/>
                      <a:pt x="123704" y="275881"/>
                    </a:cubicBezTo>
                    <a:cubicBezTo>
                      <a:pt x="139703" y="309181"/>
                      <a:pt x="168910" y="325089"/>
                      <a:pt x="196896" y="315754"/>
                    </a:cubicBezTo>
                    <a:cubicBezTo>
                      <a:pt x="220645" y="307831"/>
                      <a:pt x="239597" y="282962"/>
                      <a:pt x="246675" y="250430"/>
                    </a:cubicBezTo>
                    <a:cubicBezTo>
                      <a:pt x="268560" y="269370"/>
                      <a:pt x="296790" y="266369"/>
                      <a:pt x="316333" y="243017"/>
                    </a:cubicBezTo>
                    <a:cubicBezTo>
                      <a:pt x="329196" y="227649"/>
                      <a:pt x="336661" y="205324"/>
                      <a:pt x="336793" y="181784"/>
                    </a:cubicBezTo>
                    <a:cubicBezTo>
                      <a:pt x="364534" y="176281"/>
                      <a:pt x="387122" y="148037"/>
                      <a:pt x="393945" y="110324"/>
                    </a:cubicBezTo>
                    <a:cubicBezTo>
                      <a:pt x="399078" y="81956"/>
                      <a:pt x="394587" y="51885"/>
                      <a:pt x="381745" y="28687"/>
                    </a:cubicBezTo>
                    <a:close/>
                  </a:path>
                </a:pathLst>
              </a:cu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58" name="구름 2057">
              <a:extLst>
                <a:ext uri="{FF2B5EF4-FFF2-40B4-BE49-F238E27FC236}">
                  <a16:creationId xmlns="" xmlns:a16="http://schemas.microsoft.com/office/drawing/2014/main" id="{4D96B580-0B6C-7450-FC6A-6D5069A68C47}"/>
                </a:ext>
              </a:extLst>
            </p:cNvPr>
            <p:cNvSpPr/>
            <p:nvPr/>
          </p:nvSpPr>
          <p:spPr>
            <a:xfrm>
              <a:off x="1971675" y="2779713"/>
              <a:ext cx="102190" cy="100642"/>
            </a:xfrm>
            <a:prstGeom prst="cloud">
              <a:avLst/>
            </a:prstGeom>
            <a:solidFill>
              <a:srgbClr val="926E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61" name="그룹 2060">
            <a:extLst>
              <a:ext uri="{FF2B5EF4-FFF2-40B4-BE49-F238E27FC236}">
                <a16:creationId xmlns="" xmlns:a16="http://schemas.microsoft.com/office/drawing/2014/main" id="{F99C5518-BB70-9A39-F3C9-160FADC3A3D0}"/>
              </a:ext>
            </a:extLst>
          </p:cNvPr>
          <p:cNvGrpSpPr/>
          <p:nvPr/>
        </p:nvGrpSpPr>
        <p:grpSpPr>
          <a:xfrm rot="2616088">
            <a:off x="5865058" y="4457989"/>
            <a:ext cx="202717" cy="300487"/>
            <a:chOff x="1897811" y="2700068"/>
            <a:chExt cx="439947" cy="448574"/>
          </a:xfrm>
        </p:grpSpPr>
        <p:sp>
          <p:nvSpPr>
            <p:cNvPr id="2062" name="구름 2061">
              <a:extLst>
                <a:ext uri="{FF2B5EF4-FFF2-40B4-BE49-F238E27FC236}">
                  <a16:creationId xmlns="" xmlns:a16="http://schemas.microsoft.com/office/drawing/2014/main" id="{F4143C9D-E332-B778-5233-1C7645C75EE7}"/>
                </a:ext>
              </a:extLst>
            </p:cNvPr>
            <p:cNvSpPr/>
            <p:nvPr/>
          </p:nvSpPr>
          <p:spPr>
            <a:xfrm>
              <a:off x="1897811" y="2700068"/>
              <a:ext cx="439947" cy="448574"/>
            </a:xfrm>
            <a:prstGeom prst="cloud">
              <a:avLst/>
            </a:prstGeom>
            <a:solidFill>
              <a:srgbClr val="FFF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63" name="자유형: 도형 2062">
              <a:extLst>
                <a:ext uri="{FF2B5EF4-FFF2-40B4-BE49-F238E27FC236}">
                  <a16:creationId xmlns="" xmlns:a16="http://schemas.microsoft.com/office/drawing/2014/main" id="{5875013E-AA04-27D2-8199-C1EB0EAD9D3C}"/>
                </a:ext>
              </a:extLst>
            </p:cNvPr>
            <p:cNvSpPr/>
            <p:nvPr/>
          </p:nvSpPr>
          <p:spPr>
            <a:xfrm>
              <a:off x="1908398" y="2758809"/>
              <a:ext cx="429360" cy="389833"/>
            </a:xfrm>
            <a:custGeom>
              <a:avLst/>
              <a:gdLst>
                <a:gd name="connsiteX0" fmla="*/ 382642 w 429360"/>
                <a:gd name="connsiteY0" fmla="*/ 0 h 389833"/>
                <a:gd name="connsiteX1" fmla="*/ 402556 w 429360"/>
                <a:gd name="connsiteY1" fmla="*/ 15579 h 389833"/>
                <a:gd name="connsiteX2" fmla="*/ 416752 w 429360"/>
                <a:gd name="connsiteY2" fmla="*/ 46733 h 389833"/>
                <a:gd name="connsiteX3" fmla="*/ 415082 w 429360"/>
                <a:gd name="connsiteY3" fmla="*/ 100125 h 389833"/>
                <a:gd name="connsiteX4" fmla="*/ 427282 w 429360"/>
                <a:gd name="connsiteY4" fmla="*/ 181762 h 389833"/>
                <a:gd name="connsiteX5" fmla="*/ 370130 w 429360"/>
                <a:gd name="connsiteY5" fmla="*/ 253222 h 389833"/>
                <a:gd name="connsiteX6" fmla="*/ 349670 w 429360"/>
                <a:gd name="connsiteY6" fmla="*/ 314455 h 389833"/>
                <a:gd name="connsiteX7" fmla="*/ 280012 w 429360"/>
                <a:gd name="connsiteY7" fmla="*/ 321868 h 389833"/>
                <a:gd name="connsiteX8" fmla="*/ 230233 w 429360"/>
                <a:gd name="connsiteY8" fmla="*/ 387192 h 389833"/>
                <a:gd name="connsiteX9" fmla="*/ 157041 w 429360"/>
                <a:gd name="connsiteY9" fmla="*/ 347319 h 389833"/>
                <a:gd name="connsiteX10" fmla="*/ 48317 w 429360"/>
                <a:gd name="connsiteY10" fmla="*/ 307923 h 389833"/>
                <a:gd name="connsiteX11" fmla="*/ 513 w 429360"/>
                <a:gd name="connsiteY11" fmla="*/ 264083 h 389833"/>
                <a:gd name="connsiteX12" fmla="*/ 0 w 429360"/>
                <a:gd name="connsiteY12" fmla="*/ 235223 h 389833"/>
                <a:gd name="connsiteX13" fmla="*/ 14980 w 429360"/>
                <a:gd name="connsiteY13" fmla="*/ 236485 h 389833"/>
                <a:gd name="connsiteX14" fmla="*/ 123704 w 429360"/>
                <a:gd name="connsiteY14" fmla="*/ 275881 h 389833"/>
                <a:gd name="connsiteX15" fmla="*/ 196896 w 429360"/>
                <a:gd name="connsiteY15" fmla="*/ 315754 h 389833"/>
                <a:gd name="connsiteX16" fmla="*/ 246675 w 429360"/>
                <a:gd name="connsiteY16" fmla="*/ 250430 h 389833"/>
                <a:gd name="connsiteX17" fmla="*/ 316333 w 429360"/>
                <a:gd name="connsiteY17" fmla="*/ 243017 h 389833"/>
                <a:gd name="connsiteX18" fmla="*/ 336793 w 429360"/>
                <a:gd name="connsiteY18" fmla="*/ 181784 h 389833"/>
                <a:gd name="connsiteX19" fmla="*/ 393945 w 429360"/>
                <a:gd name="connsiteY19" fmla="*/ 110324 h 389833"/>
                <a:gd name="connsiteX20" fmla="*/ 381745 w 429360"/>
                <a:gd name="connsiteY20" fmla="*/ 28687 h 38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29360" h="389833">
                  <a:moveTo>
                    <a:pt x="382642" y="0"/>
                  </a:moveTo>
                  <a:lnTo>
                    <a:pt x="402556" y="15579"/>
                  </a:lnTo>
                  <a:cubicBezTo>
                    <a:pt x="408972" y="24044"/>
                    <a:pt x="413901" y="34688"/>
                    <a:pt x="416752" y="46733"/>
                  </a:cubicBezTo>
                  <a:cubicBezTo>
                    <a:pt x="420897" y="64219"/>
                    <a:pt x="420306" y="83210"/>
                    <a:pt x="415082" y="100125"/>
                  </a:cubicBezTo>
                  <a:cubicBezTo>
                    <a:pt x="427924" y="123323"/>
                    <a:pt x="432415" y="153394"/>
                    <a:pt x="427282" y="181762"/>
                  </a:cubicBezTo>
                  <a:cubicBezTo>
                    <a:pt x="420459" y="219475"/>
                    <a:pt x="397871" y="247719"/>
                    <a:pt x="370130" y="253222"/>
                  </a:cubicBezTo>
                  <a:cubicBezTo>
                    <a:pt x="369998" y="276762"/>
                    <a:pt x="362533" y="299087"/>
                    <a:pt x="349670" y="314455"/>
                  </a:cubicBezTo>
                  <a:cubicBezTo>
                    <a:pt x="330127" y="337807"/>
                    <a:pt x="301897" y="340808"/>
                    <a:pt x="280012" y="321868"/>
                  </a:cubicBezTo>
                  <a:cubicBezTo>
                    <a:pt x="272934" y="354400"/>
                    <a:pt x="253982" y="379269"/>
                    <a:pt x="230233" y="387192"/>
                  </a:cubicBezTo>
                  <a:cubicBezTo>
                    <a:pt x="202247" y="396527"/>
                    <a:pt x="173040" y="380619"/>
                    <a:pt x="157041" y="347319"/>
                  </a:cubicBezTo>
                  <a:cubicBezTo>
                    <a:pt x="119279" y="378927"/>
                    <a:pt x="70233" y="361160"/>
                    <a:pt x="48317" y="307923"/>
                  </a:cubicBezTo>
                  <a:cubicBezTo>
                    <a:pt x="26788" y="311423"/>
                    <a:pt x="6573" y="292888"/>
                    <a:pt x="513" y="264083"/>
                  </a:cubicBezTo>
                  <a:lnTo>
                    <a:pt x="0" y="235223"/>
                  </a:lnTo>
                  <a:lnTo>
                    <a:pt x="14980" y="236485"/>
                  </a:lnTo>
                  <a:cubicBezTo>
                    <a:pt x="36896" y="289722"/>
                    <a:pt x="85942" y="307489"/>
                    <a:pt x="123704" y="275881"/>
                  </a:cubicBezTo>
                  <a:cubicBezTo>
                    <a:pt x="139703" y="309181"/>
                    <a:pt x="168910" y="325089"/>
                    <a:pt x="196896" y="315754"/>
                  </a:cubicBezTo>
                  <a:cubicBezTo>
                    <a:pt x="220645" y="307831"/>
                    <a:pt x="239597" y="282962"/>
                    <a:pt x="246675" y="250430"/>
                  </a:cubicBezTo>
                  <a:cubicBezTo>
                    <a:pt x="268560" y="269370"/>
                    <a:pt x="296790" y="266369"/>
                    <a:pt x="316333" y="243017"/>
                  </a:cubicBezTo>
                  <a:cubicBezTo>
                    <a:pt x="329196" y="227649"/>
                    <a:pt x="336661" y="205324"/>
                    <a:pt x="336793" y="181784"/>
                  </a:cubicBezTo>
                  <a:cubicBezTo>
                    <a:pt x="364534" y="176281"/>
                    <a:pt x="387122" y="148037"/>
                    <a:pt x="393945" y="110324"/>
                  </a:cubicBezTo>
                  <a:cubicBezTo>
                    <a:pt x="399078" y="81956"/>
                    <a:pt x="394587" y="51885"/>
                    <a:pt x="381745" y="28687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64" name="그룹 2063">
            <a:extLst>
              <a:ext uri="{FF2B5EF4-FFF2-40B4-BE49-F238E27FC236}">
                <a16:creationId xmlns="" xmlns:a16="http://schemas.microsoft.com/office/drawing/2014/main" id="{D6D4C0D5-ABBF-3814-DAB1-EC175AD1E042}"/>
              </a:ext>
            </a:extLst>
          </p:cNvPr>
          <p:cNvGrpSpPr/>
          <p:nvPr/>
        </p:nvGrpSpPr>
        <p:grpSpPr>
          <a:xfrm rot="12323404">
            <a:off x="5909167" y="4775115"/>
            <a:ext cx="159508" cy="147779"/>
            <a:chOff x="1897811" y="2700068"/>
            <a:chExt cx="439947" cy="448574"/>
          </a:xfrm>
        </p:grpSpPr>
        <p:sp>
          <p:nvSpPr>
            <p:cNvPr id="2065" name="구름 2064">
              <a:extLst>
                <a:ext uri="{FF2B5EF4-FFF2-40B4-BE49-F238E27FC236}">
                  <a16:creationId xmlns="" xmlns:a16="http://schemas.microsoft.com/office/drawing/2014/main" id="{4EB2B8DE-D074-4860-C5D0-30920985DE55}"/>
                </a:ext>
              </a:extLst>
            </p:cNvPr>
            <p:cNvSpPr/>
            <p:nvPr/>
          </p:nvSpPr>
          <p:spPr>
            <a:xfrm>
              <a:off x="1897811" y="2700068"/>
              <a:ext cx="439947" cy="448574"/>
            </a:xfrm>
            <a:prstGeom prst="cloud">
              <a:avLst/>
            </a:prstGeom>
            <a:solidFill>
              <a:srgbClr val="FFF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66" name="자유형: 도형 2065">
              <a:extLst>
                <a:ext uri="{FF2B5EF4-FFF2-40B4-BE49-F238E27FC236}">
                  <a16:creationId xmlns="" xmlns:a16="http://schemas.microsoft.com/office/drawing/2014/main" id="{A126ACAB-A710-401F-7B54-86CFC8004FA2}"/>
                </a:ext>
              </a:extLst>
            </p:cNvPr>
            <p:cNvSpPr/>
            <p:nvPr/>
          </p:nvSpPr>
          <p:spPr>
            <a:xfrm>
              <a:off x="1908398" y="2758809"/>
              <a:ext cx="429360" cy="389833"/>
            </a:xfrm>
            <a:custGeom>
              <a:avLst/>
              <a:gdLst>
                <a:gd name="connsiteX0" fmla="*/ 382642 w 429360"/>
                <a:gd name="connsiteY0" fmla="*/ 0 h 389833"/>
                <a:gd name="connsiteX1" fmla="*/ 402556 w 429360"/>
                <a:gd name="connsiteY1" fmla="*/ 15579 h 389833"/>
                <a:gd name="connsiteX2" fmla="*/ 416752 w 429360"/>
                <a:gd name="connsiteY2" fmla="*/ 46733 h 389833"/>
                <a:gd name="connsiteX3" fmla="*/ 415082 w 429360"/>
                <a:gd name="connsiteY3" fmla="*/ 100125 h 389833"/>
                <a:gd name="connsiteX4" fmla="*/ 427282 w 429360"/>
                <a:gd name="connsiteY4" fmla="*/ 181762 h 389833"/>
                <a:gd name="connsiteX5" fmla="*/ 370130 w 429360"/>
                <a:gd name="connsiteY5" fmla="*/ 253222 h 389833"/>
                <a:gd name="connsiteX6" fmla="*/ 349670 w 429360"/>
                <a:gd name="connsiteY6" fmla="*/ 314455 h 389833"/>
                <a:gd name="connsiteX7" fmla="*/ 280012 w 429360"/>
                <a:gd name="connsiteY7" fmla="*/ 321868 h 389833"/>
                <a:gd name="connsiteX8" fmla="*/ 230233 w 429360"/>
                <a:gd name="connsiteY8" fmla="*/ 387192 h 389833"/>
                <a:gd name="connsiteX9" fmla="*/ 157041 w 429360"/>
                <a:gd name="connsiteY9" fmla="*/ 347319 h 389833"/>
                <a:gd name="connsiteX10" fmla="*/ 48317 w 429360"/>
                <a:gd name="connsiteY10" fmla="*/ 307923 h 389833"/>
                <a:gd name="connsiteX11" fmla="*/ 513 w 429360"/>
                <a:gd name="connsiteY11" fmla="*/ 264083 h 389833"/>
                <a:gd name="connsiteX12" fmla="*/ 0 w 429360"/>
                <a:gd name="connsiteY12" fmla="*/ 235223 h 389833"/>
                <a:gd name="connsiteX13" fmla="*/ 14980 w 429360"/>
                <a:gd name="connsiteY13" fmla="*/ 236485 h 389833"/>
                <a:gd name="connsiteX14" fmla="*/ 123704 w 429360"/>
                <a:gd name="connsiteY14" fmla="*/ 275881 h 389833"/>
                <a:gd name="connsiteX15" fmla="*/ 196896 w 429360"/>
                <a:gd name="connsiteY15" fmla="*/ 315754 h 389833"/>
                <a:gd name="connsiteX16" fmla="*/ 246675 w 429360"/>
                <a:gd name="connsiteY16" fmla="*/ 250430 h 389833"/>
                <a:gd name="connsiteX17" fmla="*/ 316333 w 429360"/>
                <a:gd name="connsiteY17" fmla="*/ 243017 h 389833"/>
                <a:gd name="connsiteX18" fmla="*/ 336793 w 429360"/>
                <a:gd name="connsiteY18" fmla="*/ 181784 h 389833"/>
                <a:gd name="connsiteX19" fmla="*/ 393945 w 429360"/>
                <a:gd name="connsiteY19" fmla="*/ 110324 h 389833"/>
                <a:gd name="connsiteX20" fmla="*/ 381745 w 429360"/>
                <a:gd name="connsiteY20" fmla="*/ 28687 h 38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29360" h="389833">
                  <a:moveTo>
                    <a:pt x="382642" y="0"/>
                  </a:moveTo>
                  <a:lnTo>
                    <a:pt x="402556" y="15579"/>
                  </a:lnTo>
                  <a:cubicBezTo>
                    <a:pt x="408972" y="24044"/>
                    <a:pt x="413901" y="34688"/>
                    <a:pt x="416752" y="46733"/>
                  </a:cubicBezTo>
                  <a:cubicBezTo>
                    <a:pt x="420897" y="64219"/>
                    <a:pt x="420306" y="83210"/>
                    <a:pt x="415082" y="100125"/>
                  </a:cubicBezTo>
                  <a:cubicBezTo>
                    <a:pt x="427924" y="123323"/>
                    <a:pt x="432415" y="153394"/>
                    <a:pt x="427282" y="181762"/>
                  </a:cubicBezTo>
                  <a:cubicBezTo>
                    <a:pt x="420459" y="219475"/>
                    <a:pt x="397871" y="247719"/>
                    <a:pt x="370130" y="253222"/>
                  </a:cubicBezTo>
                  <a:cubicBezTo>
                    <a:pt x="369998" y="276762"/>
                    <a:pt x="362533" y="299087"/>
                    <a:pt x="349670" y="314455"/>
                  </a:cubicBezTo>
                  <a:cubicBezTo>
                    <a:pt x="330127" y="337807"/>
                    <a:pt x="301897" y="340808"/>
                    <a:pt x="280012" y="321868"/>
                  </a:cubicBezTo>
                  <a:cubicBezTo>
                    <a:pt x="272934" y="354400"/>
                    <a:pt x="253982" y="379269"/>
                    <a:pt x="230233" y="387192"/>
                  </a:cubicBezTo>
                  <a:cubicBezTo>
                    <a:pt x="202247" y="396527"/>
                    <a:pt x="173040" y="380619"/>
                    <a:pt x="157041" y="347319"/>
                  </a:cubicBezTo>
                  <a:cubicBezTo>
                    <a:pt x="119279" y="378927"/>
                    <a:pt x="70233" y="361160"/>
                    <a:pt x="48317" y="307923"/>
                  </a:cubicBezTo>
                  <a:cubicBezTo>
                    <a:pt x="26788" y="311423"/>
                    <a:pt x="6573" y="292888"/>
                    <a:pt x="513" y="264083"/>
                  </a:cubicBezTo>
                  <a:lnTo>
                    <a:pt x="0" y="235223"/>
                  </a:lnTo>
                  <a:lnTo>
                    <a:pt x="14980" y="236485"/>
                  </a:lnTo>
                  <a:cubicBezTo>
                    <a:pt x="36896" y="289722"/>
                    <a:pt x="85942" y="307489"/>
                    <a:pt x="123704" y="275881"/>
                  </a:cubicBezTo>
                  <a:cubicBezTo>
                    <a:pt x="139703" y="309181"/>
                    <a:pt x="168910" y="325089"/>
                    <a:pt x="196896" y="315754"/>
                  </a:cubicBezTo>
                  <a:cubicBezTo>
                    <a:pt x="220645" y="307831"/>
                    <a:pt x="239597" y="282962"/>
                    <a:pt x="246675" y="250430"/>
                  </a:cubicBezTo>
                  <a:cubicBezTo>
                    <a:pt x="268560" y="269370"/>
                    <a:pt x="296790" y="266369"/>
                    <a:pt x="316333" y="243017"/>
                  </a:cubicBezTo>
                  <a:cubicBezTo>
                    <a:pt x="329196" y="227649"/>
                    <a:pt x="336661" y="205324"/>
                    <a:pt x="336793" y="181784"/>
                  </a:cubicBezTo>
                  <a:cubicBezTo>
                    <a:pt x="364534" y="176281"/>
                    <a:pt x="387122" y="148037"/>
                    <a:pt x="393945" y="110324"/>
                  </a:cubicBezTo>
                  <a:cubicBezTo>
                    <a:pt x="399078" y="81956"/>
                    <a:pt x="394587" y="51885"/>
                    <a:pt x="381745" y="28687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67" name="그룹 2066">
            <a:extLst>
              <a:ext uri="{FF2B5EF4-FFF2-40B4-BE49-F238E27FC236}">
                <a16:creationId xmlns="" xmlns:a16="http://schemas.microsoft.com/office/drawing/2014/main" id="{3B3B0AB2-F4F2-AEC5-0D2C-906E8B8A2651}"/>
              </a:ext>
            </a:extLst>
          </p:cNvPr>
          <p:cNvGrpSpPr/>
          <p:nvPr/>
        </p:nvGrpSpPr>
        <p:grpSpPr>
          <a:xfrm rot="21278671">
            <a:off x="6869748" y="4550006"/>
            <a:ext cx="407194" cy="394156"/>
            <a:chOff x="1589056" y="3350236"/>
            <a:chExt cx="508431" cy="492151"/>
          </a:xfrm>
        </p:grpSpPr>
        <p:sp>
          <p:nvSpPr>
            <p:cNvPr id="2068" name="자유형: 도형 2067">
              <a:extLst>
                <a:ext uri="{FF2B5EF4-FFF2-40B4-BE49-F238E27FC236}">
                  <a16:creationId xmlns="" xmlns:a16="http://schemas.microsoft.com/office/drawing/2014/main" id="{A3239B21-D3BA-60FF-A532-A70225D72DE9}"/>
                </a:ext>
              </a:extLst>
            </p:cNvPr>
            <p:cNvSpPr/>
            <p:nvPr/>
          </p:nvSpPr>
          <p:spPr>
            <a:xfrm>
              <a:off x="1589056" y="3350236"/>
              <a:ext cx="508431" cy="492151"/>
            </a:xfrm>
            <a:custGeom>
              <a:avLst/>
              <a:gdLst>
                <a:gd name="connsiteX0" fmla="*/ 203603 w 508431"/>
                <a:gd name="connsiteY0" fmla="*/ 850 h 492151"/>
                <a:gd name="connsiteX1" fmla="*/ 288618 w 508431"/>
                <a:gd name="connsiteY1" fmla="*/ 34693 h 492151"/>
                <a:gd name="connsiteX2" fmla="*/ 353155 w 508431"/>
                <a:gd name="connsiteY2" fmla="*/ 36418 h 492151"/>
                <a:gd name="connsiteX3" fmla="*/ 379689 w 508431"/>
                <a:gd name="connsiteY3" fmla="*/ 61247 h 492151"/>
                <a:gd name="connsiteX4" fmla="*/ 398551 w 508431"/>
                <a:gd name="connsiteY4" fmla="*/ 45276 h 492151"/>
                <a:gd name="connsiteX5" fmla="*/ 429434 w 508431"/>
                <a:gd name="connsiteY5" fmla="*/ 49077 h 492151"/>
                <a:gd name="connsiteX6" fmla="*/ 458509 w 508431"/>
                <a:gd name="connsiteY6" fmla="*/ 99811 h 492151"/>
                <a:gd name="connsiteX7" fmla="*/ 458669 w 508431"/>
                <a:gd name="connsiteY7" fmla="*/ 99937 h 492151"/>
                <a:gd name="connsiteX8" fmla="*/ 481627 w 508431"/>
                <a:gd name="connsiteY8" fmla="*/ 117897 h 492151"/>
                <a:gd name="connsiteX9" fmla="*/ 495823 w 508431"/>
                <a:gd name="connsiteY9" fmla="*/ 149051 h 492151"/>
                <a:gd name="connsiteX10" fmla="*/ 494153 w 508431"/>
                <a:gd name="connsiteY10" fmla="*/ 202443 h 492151"/>
                <a:gd name="connsiteX11" fmla="*/ 506353 w 508431"/>
                <a:gd name="connsiteY11" fmla="*/ 284080 h 492151"/>
                <a:gd name="connsiteX12" fmla="*/ 449201 w 508431"/>
                <a:gd name="connsiteY12" fmla="*/ 355540 h 492151"/>
                <a:gd name="connsiteX13" fmla="*/ 428741 w 508431"/>
                <a:gd name="connsiteY13" fmla="*/ 416773 h 492151"/>
                <a:gd name="connsiteX14" fmla="*/ 359083 w 508431"/>
                <a:gd name="connsiteY14" fmla="*/ 424186 h 492151"/>
                <a:gd name="connsiteX15" fmla="*/ 309304 w 508431"/>
                <a:gd name="connsiteY15" fmla="*/ 489510 h 492151"/>
                <a:gd name="connsiteX16" fmla="*/ 236112 w 508431"/>
                <a:gd name="connsiteY16" fmla="*/ 449637 h 492151"/>
                <a:gd name="connsiteX17" fmla="*/ 127388 w 508431"/>
                <a:gd name="connsiteY17" fmla="*/ 410241 h 492151"/>
                <a:gd name="connsiteX18" fmla="*/ 79584 w 508431"/>
                <a:gd name="connsiteY18" fmla="*/ 366401 h 492151"/>
                <a:gd name="connsiteX19" fmla="*/ 79024 w 508431"/>
                <a:gd name="connsiteY19" fmla="*/ 334940 h 492151"/>
                <a:gd name="connsiteX20" fmla="*/ 80845 w 508431"/>
                <a:gd name="connsiteY20" fmla="*/ 330257 h 492151"/>
                <a:gd name="connsiteX21" fmla="*/ 79278 w 508431"/>
                <a:gd name="connsiteY21" fmla="*/ 329821 h 492151"/>
                <a:gd name="connsiteX22" fmla="*/ 67065 w 508431"/>
                <a:gd name="connsiteY22" fmla="*/ 261337 h 492151"/>
                <a:gd name="connsiteX23" fmla="*/ 66496 w 508431"/>
                <a:gd name="connsiteY23" fmla="*/ 261190 h 492151"/>
                <a:gd name="connsiteX24" fmla="*/ 41500 w 508431"/>
                <a:gd name="connsiteY24" fmla="*/ 254711 h 492151"/>
                <a:gd name="connsiteX25" fmla="*/ 25188 w 508431"/>
                <a:gd name="connsiteY25" fmla="*/ 239039 h 492151"/>
                <a:gd name="connsiteX26" fmla="*/ 22282 w 508431"/>
                <a:gd name="connsiteY26" fmla="*/ 215765 h 492151"/>
                <a:gd name="connsiteX27" fmla="*/ 35333 w 508431"/>
                <a:gd name="connsiteY27" fmla="*/ 193029 h 492151"/>
                <a:gd name="connsiteX28" fmla="*/ 35722 w 508431"/>
                <a:gd name="connsiteY28" fmla="*/ 192350 h 492151"/>
                <a:gd name="connsiteX29" fmla="*/ 1222 w 508431"/>
                <a:gd name="connsiteY29" fmla="*/ 142924 h 492151"/>
                <a:gd name="connsiteX30" fmla="*/ 41279 w 508431"/>
                <a:gd name="connsiteY30" fmla="*/ 100324 h 492151"/>
                <a:gd name="connsiteX31" fmla="*/ 41352 w 508431"/>
                <a:gd name="connsiteY31" fmla="*/ 100134 h 492151"/>
                <a:gd name="connsiteX32" fmla="*/ 51842 w 508431"/>
                <a:gd name="connsiteY32" fmla="*/ 72939 h 492151"/>
                <a:gd name="connsiteX33" fmla="*/ 77505 w 508431"/>
                <a:gd name="connsiteY33" fmla="*/ 50279 h 492151"/>
                <a:gd name="connsiteX34" fmla="*/ 129067 w 508431"/>
                <a:gd name="connsiteY34" fmla="*/ 36314 h 492151"/>
                <a:gd name="connsiteX35" fmla="*/ 203603 w 508431"/>
                <a:gd name="connsiteY35" fmla="*/ 850 h 49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08431" h="492151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81627" y="117897"/>
                  </a:lnTo>
                  <a:cubicBezTo>
                    <a:pt x="488042" y="126362"/>
                    <a:pt x="492972" y="137006"/>
                    <a:pt x="495823" y="149051"/>
                  </a:cubicBezTo>
                  <a:cubicBezTo>
                    <a:pt x="499968" y="166537"/>
                    <a:pt x="499377" y="185528"/>
                    <a:pt x="494153" y="202443"/>
                  </a:cubicBezTo>
                  <a:cubicBezTo>
                    <a:pt x="506995" y="225641"/>
                    <a:pt x="511486" y="255712"/>
                    <a:pt x="506353" y="284080"/>
                  </a:cubicBezTo>
                  <a:cubicBezTo>
                    <a:pt x="499530" y="321793"/>
                    <a:pt x="476942" y="350037"/>
                    <a:pt x="449201" y="355540"/>
                  </a:cubicBezTo>
                  <a:cubicBezTo>
                    <a:pt x="449068" y="379080"/>
                    <a:pt x="441604" y="401405"/>
                    <a:pt x="428741" y="416773"/>
                  </a:cubicBezTo>
                  <a:cubicBezTo>
                    <a:pt x="409198" y="440125"/>
                    <a:pt x="380968" y="443126"/>
                    <a:pt x="359083" y="424186"/>
                  </a:cubicBezTo>
                  <a:cubicBezTo>
                    <a:pt x="352005" y="456718"/>
                    <a:pt x="333053" y="481587"/>
                    <a:pt x="309304" y="489510"/>
                  </a:cubicBezTo>
                  <a:cubicBezTo>
                    <a:pt x="281318" y="498845"/>
                    <a:pt x="252111" y="482937"/>
                    <a:pt x="236112" y="449637"/>
                  </a:cubicBezTo>
                  <a:cubicBezTo>
                    <a:pt x="198350" y="481245"/>
                    <a:pt x="149304" y="463478"/>
                    <a:pt x="127388" y="410241"/>
                  </a:cubicBez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rgbClr val="FFF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69" name="타원 31">
              <a:extLst>
                <a:ext uri="{FF2B5EF4-FFF2-40B4-BE49-F238E27FC236}">
                  <a16:creationId xmlns="" xmlns:a16="http://schemas.microsoft.com/office/drawing/2014/main" id="{4E1683B5-60B4-635C-E6CB-1127172FB5A0}"/>
                </a:ext>
              </a:extLst>
            </p:cNvPr>
            <p:cNvSpPr/>
            <p:nvPr/>
          </p:nvSpPr>
          <p:spPr>
            <a:xfrm>
              <a:off x="1869107" y="3610109"/>
              <a:ext cx="104464" cy="95880"/>
            </a:xfrm>
            <a:custGeom>
              <a:avLst/>
              <a:gdLst>
                <a:gd name="connsiteX0" fmla="*/ 0 w 102190"/>
                <a:gd name="connsiteY0" fmla="*/ 50321 h 100642"/>
                <a:gd name="connsiteX1" fmla="*/ 51095 w 102190"/>
                <a:gd name="connsiteY1" fmla="*/ 0 h 100642"/>
                <a:gd name="connsiteX2" fmla="*/ 102190 w 102190"/>
                <a:gd name="connsiteY2" fmla="*/ 50321 h 100642"/>
                <a:gd name="connsiteX3" fmla="*/ 51095 w 102190"/>
                <a:gd name="connsiteY3" fmla="*/ 100642 h 100642"/>
                <a:gd name="connsiteX4" fmla="*/ 0 w 102190"/>
                <a:gd name="connsiteY4" fmla="*/ 50321 h 100642"/>
                <a:gd name="connsiteX0" fmla="*/ 701 w 104787"/>
                <a:gd name="connsiteY0" fmla="*/ 43177 h 93498"/>
                <a:gd name="connsiteX1" fmla="*/ 85133 w 104787"/>
                <a:gd name="connsiteY1" fmla="*/ 0 h 93498"/>
                <a:gd name="connsiteX2" fmla="*/ 102891 w 104787"/>
                <a:gd name="connsiteY2" fmla="*/ 43177 h 93498"/>
                <a:gd name="connsiteX3" fmla="*/ 51796 w 104787"/>
                <a:gd name="connsiteY3" fmla="*/ 93498 h 93498"/>
                <a:gd name="connsiteX4" fmla="*/ 701 w 104787"/>
                <a:gd name="connsiteY4" fmla="*/ 43177 h 93498"/>
                <a:gd name="connsiteX0" fmla="*/ 378 w 104464"/>
                <a:gd name="connsiteY0" fmla="*/ 43177 h 95880"/>
                <a:gd name="connsiteX1" fmla="*/ 84810 w 104464"/>
                <a:gd name="connsiteY1" fmla="*/ 0 h 95880"/>
                <a:gd name="connsiteX2" fmla="*/ 102568 w 104464"/>
                <a:gd name="connsiteY2" fmla="*/ 43177 h 95880"/>
                <a:gd name="connsiteX3" fmla="*/ 58617 w 104464"/>
                <a:gd name="connsiteY3" fmla="*/ 95880 h 95880"/>
                <a:gd name="connsiteX4" fmla="*/ 378 w 104464"/>
                <a:gd name="connsiteY4" fmla="*/ 43177 h 9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464" h="95880">
                  <a:moveTo>
                    <a:pt x="378" y="43177"/>
                  </a:moveTo>
                  <a:cubicBezTo>
                    <a:pt x="4744" y="27197"/>
                    <a:pt x="56591" y="0"/>
                    <a:pt x="84810" y="0"/>
                  </a:cubicBezTo>
                  <a:cubicBezTo>
                    <a:pt x="113029" y="0"/>
                    <a:pt x="102568" y="15385"/>
                    <a:pt x="102568" y="43177"/>
                  </a:cubicBezTo>
                  <a:cubicBezTo>
                    <a:pt x="102568" y="70969"/>
                    <a:pt x="86836" y="95880"/>
                    <a:pt x="58617" y="95880"/>
                  </a:cubicBezTo>
                  <a:cubicBezTo>
                    <a:pt x="30398" y="95880"/>
                    <a:pt x="-3988" y="59157"/>
                    <a:pt x="378" y="43177"/>
                  </a:cubicBezTo>
                  <a:close/>
                </a:path>
              </a:pathLst>
            </a:custGeom>
            <a:solidFill>
              <a:srgbClr val="926E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70" name="자유형: 도형 2069">
              <a:extLst>
                <a:ext uri="{FF2B5EF4-FFF2-40B4-BE49-F238E27FC236}">
                  <a16:creationId xmlns="" xmlns:a16="http://schemas.microsoft.com/office/drawing/2014/main" id="{A9C39F40-FA61-59E7-DC74-1087270CB4ED}"/>
                </a:ext>
              </a:extLst>
            </p:cNvPr>
            <p:cNvSpPr/>
            <p:nvPr/>
          </p:nvSpPr>
          <p:spPr>
            <a:xfrm>
              <a:off x="1589056" y="3350236"/>
              <a:ext cx="463219" cy="420810"/>
            </a:xfrm>
            <a:custGeom>
              <a:avLst/>
              <a:gdLst>
                <a:gd name="connsiteX0" fmla="*/ 203603 w 463219"/>
                <a:gd name="connsiteY0" fmla="*/ 850 h 420810"/>
                <a:gd name="connsiteX1" fmla="*/ 288618 w 463219"/>
                <a:gd name="connsiteY1" fmla="*/ 34693 h 420810"/>
                <a:gd name="connsiteX2" fmla="*/ 353155 w 463219"/>
                <a:gd name="connsiteY2" fmla="*/ 36418 h 420810"/>
                <a:gd name="connsiteX3" fmla="*/ 379689 w 463219"/>
                <a:gd name="connsiteY3" fmla="*/ 61247 h 420810"/>
                <a:gd name="connsiteX4" fmla="*/ 398551 w 463219"/>
                <a:gd name="connsiteY4" fmla="*/ 45276 h 420810"/>
                <a:gd name="connsiteX5" fmla="*/ 429434 w 463219"/>
                <a:gd name="connsiteY5" fmla="*/ 49077 h 420810"/>
                <a:gd name="connsiteX6" fmla="*/ 458509 w 463219"/>
                <a:gd name="connsiteY6" fmla="*/ 99811 h 420810"/>
                <a:gd name="connsiteX7" fmla="*/ 458669 w 463219"/>
                <a:gd name="connsiteY7" fmla="*/ 99937 h 420810"/>
                <a:gd name="connsiteX8" fmla="*/ 463219 w 463219"/>
                <a:gd name="connsiteY8" fmla="*/ 103497 h 420810"/>
                <a:gd name="connsiteX9" fmla="*/ 453090 w 463219"/>
                <a:gd name="connsiteY9" fmla="*/ 102250 h 420810"/>
                <a:gd name="connsiteX10" fmla="*/ 434228 w 463219"/>
                <a:gd name="connsiteY10" fmla="*/ 118221 h 420810"/>
                <a:gd name="connsiteX11" fmla="*/ 407694 w 463219"/>
                <a:gd name="connsiteY11" fmla="*/ 93392 h 420810"/>
                <a:gd name="connsiteX12" fmla="*/ 343157 w 463219"/>
                <a:gd name="connsiteY12" fmla="*/ 91667 h 420810"/>
                <a:gd name="connsiteX13" fmla="*/ 258142 w 463219"/>
                <a:gd name="connsiteY13" fmla="*/ 57824 h 420810"/>
                <a:gd name="connsiteX14" fmla="*/ 183606 w 463219"/>
                <a:gd name="connsiteY14" fmla="*/ 93288 h 420810"/>
                <a:gd name="connsiteX15" fmla="*/ 132044 w 463219"/>
                <a:gd name="connsiteY15" fmla="*/ 107253 h 420810"/>
                <a:gd name="connsiteX16" fmla="*/ 106381 w 463219"/>
                <a:gd name="connsiteY16" fmla="*/ 129913 h 420810"/>
                <a:gd name="connsiteX17" fmla="*/ 95891 w 463219"/>
                <a:gd name="connsiteY17" fmla="*/ 157108 h 420810"/>
                <a:gd name="connsiteX18" fmla="*/ 95818 w 463219"/>
                <a:gd name="connsiteY18" fmla="*/ 157298 h 420810"/>
                <a:gd name="connsiteX19" fmla="*/ 55761 w 463219"/>
                <a:gd name="connsiteY19" fmla="*/ 199898 h 420810"/>
                <a:gd name="connsiteX20" fmla="*/ 90261 w 463219"/>
                <a:gd name="connsiteY20" fmla="*/ 249324 h 420810"/>
                <a:gd name="connsiteX21" fmla="*/ 89872 w 463219"/>
                <a:gd name="connsiteY21" fmla="*/ 250003 h 420810"/>
                <a:gd name="connsiteX22" fmla="*/ 76821 w 463219"/>
                <a:gd name="connsiteY22" fmla="*/ 272739 h 420810"/>
                <a:gd name="connsiteX23" fmla="*/ 79727 w 463219"/>
                <a:gd name="connsiteY23" fmla="*/ 296013 h 420810"/>
                <a:gd name="connsiteX24" fmla="*/ 96039 w 463219"/>
                <a:gd name="connsiteY24" fmla="*/ 311685 h 420810"/>
                <a:gd name="connsiteX25" fmla="*/ 121035 w 463219"/>
                <a:gd name="connsiteY25" fmla="*/ 318164 h 420810"/>
                <a:gd name="connsiteX26" fmla="*/ 121604 w 463219"/>
                <a:gd name="connsiteY26" fmla="*/ 318311 h 420810"/>
                <a:gd name="connsiteX27" fmla="*/ 133817 w 463219"/>
                <a:gd name="connsiteY27" fmla="*/ 386795 h 420810"/>
                <a:gd name="connsiteX28" fmla="*/ 135384 w 463219"/>
                <a:gd name="connsiteY28" fmla="*/ 387231 h 420810"/>
                <a:gd name="connsiteX29" fmla="*/ 133563 w 463219"/>
                <a:gd name="connsiteY29" fmla="*/ 391914 h 420810"/>
                <a:gd name="connsiteX30" fmla="*/ 134077 w 463219"/>
                <a:gd name="connsiteY30" fmla="*/ 420810 h 420810"/>
                <a:gd name="connsiteX31" fmla="*/ 127388 w 463219"/>
                <a:gd name="connsiteY31" fmla="*/ 410241 h 420810"/>
                <a:gd name="connsiteX32" fmla="*/ 79584 w 463219"/>
                <a:gd name="connsiteY32" fmla="*/ 366401 h 420810"/>
                <a:gd name="connsiteX33" fmla="*/ 79024 w 463219"/>
                <a:gd name="connsiteY33" fmla="*/ 334940 h 420810"/>
                <a:gd name="connsiteX34" fmla="*/ 80845 w 463219"/>
                <a:gd name="connsiteY34" fmla="*/ 330257 h 420810"/>
                <a:gd name="connsiteX35" fmla="*/ 79278 w 463219"/>
                <a:gd name="connsiteY35" fmla="*/ 329821 h 420810"/>
                <a:gd name="connsiteX36" fmla="*/ 67065 w 463219"/>
                <a:gd name="connsiteY36" fmla="*/ 261337 h 420810"/>
                <a:gd name="connsiteX37" fmla="*/ 66496 w 463219"/>
                <a:gd name="connsiteY37" fmla="*/ 261190 h 420810"/>
                <a:gd name="connsiteX38" fmla="*/ 41500 w 463219"/>
                <a:gd name="connsiteY38" fmla="*/ 254711 h 420810"/>
                <a:gd name="connsiteX39" fmla="*/ 25188 w 463219"/>
                <a:gd name="connsiteY39" fmla="*/ 239039 h 420810"/>
                <a:gd name="connsiteX40" fmla="*/ 22282 w 463219"/>
                <a:gd name="connsiteY40" fmla="*/ 215765 h 420810"/>
                <a:gd name="connsiteX41" fmla="*/ 35333 w 463219"/>
                <a:gd name="connsiteY41" fmla="*/ 193029 h 420810"/>
                <a:gd name="connsiteX42" fmla="*/ 35722 w 463219"/>
                <a:gd name="connsiteY42" fmla="*/ 192350 h 420810"/>
                <a:gd name="connsiteX43" fmla="*/ 1222 w 463219"/>
                <a:gd name="connsiteY43" fmla="*/ 142924 h 420810"/>
                <a:gd name="connsiteX44" fmla="*/ 41279 w 463219"/>
                <a:gd name="connsiteY44" fmla="*/ 100324 h 420810"/>
                <a:gd name="connsiteX45" fmla="*/ 41352 w 463219"/>
                <a:gd name="connsiteY45" fmla="*/ 100134 h 420810"/>
                <a:gd name="connsiteX46" fmla="*/ 51842 w 463219"/>
                <a:gd name="connsiteY46" fmla="*/ 72939 h 420810"/>
                <a:gd name="connsiteX47" fmla="*/ 77505 w 463219"/>
                <a:gd name="connsiteY47" fmla="*/ 50279 h 420810"/>
                <a:gd name="connsiteX48" fmla="*/ 129067 w 463219"/>
                <a:gd name="connsiteY48" fmla="*/ 36314 h 420810"/>
                <a:gd name="connsiteX49" fmla="*/ 203603 w 463219"/>
                <a:gd name="connsiteY49" fmla="*/ 850 h 42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63219" h="420810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63219" y="103497"/>
                  </a:lnTo>
                  <a:lnTo>
                    <a:pt x="453090" y="102250"/>
                  </a:lnTo>
                  <a:lnTo>
                    <a:pt x="434228" y="118221"/>
                  </a:lnTo>
                  <a:lnTo>
                    <a:pt x="407694" y="93392"/>
                  </a:lnTo>
                  <a:cubicBezTo>
                    <a:pt x="389244" y="85567"/>
                    <a:pt x="365713" y="84933"/>
                    <a:pt x="343157" y="91667"/>
                  </a:cubicBezTo>
                  <a:cubicBezTo>
                    <a:pt x="329807" y="66734"/>
                    <a:pt x="296206" y="53359"/>
                    <a:pt x="258142" y="57824"/>
                  </a:cubicBezTo>
                  <a:cubicBezTo>
                    <a:pt x="229509" y="61182"/>
                    <a:pt x="202053" y="74243"/>
                    <a:pt x="183606" y="93288"/>
                  </a:cubicBezTo>
                  <a:cubicBezTo>
                    <a:pt x="165902" y="93221"/>
                    <a:pt x="147563" y="98191"/>
                    <a:pt x="132044" y="107253"/>
                  </a:cubicBezTo>
                  <a:cubicBezTo>
                    <a:pt x="121353" y="113491"/>
                    <a:pt x="112608" y="121308"/>
                    <a:pt x="106381" y="129913"/>
                  </a:cubicBezTo>
                  <a:lnTo>
                    <a:pt x="95891" y="157108"/>
                  </a:lnTo>
                  <a:lnTo>
                    <a:pt x="95818" y="157298"/>
                  </a:lnTo>
                  <a:cubicBezTo>
                    <a:pt x="75059" y="166689"/>
                    <a:pt x="60024" y="182683"/>
                    <a:pt x="55761" y="199898"/>
                  </a:cubicBezTo>
                  <a:cubicBezTo>
                    <a:pt x="50161" y="222492"/>
                    <a:pt x="64168" y="242561"/>
                    <a:pt x="90261" y="249324"/>
                  </a:cubicBezTo>
                  <a:lnTo>
                    <a:pt x="89872" y="250003"/>
                  </a:lnTo>
                  <a:lnTo>
                    <a:pt x="76821" y="272739"/>
                  </a:lnTo>
                  <a:cubicBezTo>
                    <a:pt x="75002" y="280807"/>
                    <a:pt x="75906" y="288852"/>
                    <a:pt x="79727" y="296013"/>
                  </a:cubicBezTo>
                  <a:cubicBezTo>
                    <a:pt x="83196" y="302520"/>
                    <a:pt x="88847" y="307857"/>
                    <a:pt x="96039" y="311685"/>
                  </a:cubicBezTo>
                  <a:lnTo>
                    <a:pt x="121035" y="318164"/>
                  </a:lnTo>
                  <a:lnTo>
                    <a:pt x="121604" y="318311"/>
                  </a:lnTo>
                  <a:cubicBezTo>
                    <a:pt x="101860" y="344624"/>
                    <a:pt x="108952" y="372905"/>
                    <a:pt x="133817" y="386795"/>
                  </a:cubicBezTo>
                  <a:lnTo>
                    <a:pt x="135384" y="387231"/>
                  </a:lnTo>
                  <a:lnTo>
                    <a:pt x="133563" y="391914"/>
                  </a:lnTo>
                  <a:lnTo>
                    <a:pt x="134077" y="420810"/>
                  </a:lnTo>
                  <a:lnTo>
                    <a:pt x="127388" y="410241"/>
                  </a:ln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71" name="그룹 2070">
            <a:extLst>
              <a:ext uri="{FF2B5EF4-FFF2-40B4-BE49-F238E27FC236}">
                <a16:creationId xmlns="" xmlns:a16="http://schemas.microsoft.com/office/drawing/2014/main" id="{7C7CDF84-EAA6-7E8E-C221-84F87BA99225}"/>
              </a:ext>
            </a:extLst>
          </p:cNvPr>
          <p:cNvGrpSpPr/>
          <p:nvPr/>
        </p:nvGrpSpPr>
        <p:grpSpPr>
          <a:xfrm rot="2616088">
            <a:off x="5318090" y="4699491"/>
            <a:ext cx="188010" cy="190227"/>
            <a:chOff x="1589056" y="3350236"/>
            <a:chExt cx="508431" cy="492151"/>
          </a:xfrm>
        </p:grpSpPr>
        <p:sp>
          <p:nvSpPr>
            <p:cNvPr id="2072" name="자유형: 도형 2071">
              <a:extLst>
                <a:ext uri="{FF2B5EF4-FFF2-40B4-BE49-F238E27FC236}">
                  <a16:creationId xmlns="" xmlns:a16="http://schemas.microsoft.com/office/drawing/2014/main" id="{2D6C309D-0E14-8053-748B-875522943AE6}"/>
                </a:ext>
              </a:extLst>
            </p:cNvPr>
            <p:cNvSpPr/>
            <p:nvPr/>
          </p:nvSpPr>
          <p:spPr>
            <a:xfrm>
              <a:off x="1589056" y="3350236"/>
              <a:ext cx="508431" cy="492151"/>
            </a:xfrm>
            <a:custGeom>
              <a:avLst/>
              <a:gdLst>
                <a:gd name="connsiteX0" fmla="*/ 203603 w 508431"/>
                <a:gd name="connsiteY0" fmla="*/ 850 h 492151"/>
                <a:gd name="connsiteX1" fmla="*/ 288618 w 508431"/>
                <a:gd name="connsiteY1" fmla="*/ 34693 h 492151"/>
                <a:gd name="connsiteX2" fmla="*/ 353155 w 508431"/>
                <a:gd name="connsiteY2" fmla="*/ 36418 h 492151"/>
                <a:gd name="connsiteX3" fmla="*/ 379689 w 508431"/>
                <a:gd name="connsiteY3" fmla="*/ 61247 h 492151"/>
                <a:gd name="connsiteX4" fmla="*/ 398551 w 508431"/>
                <a:gd name="connsiteY4" fmla="*/ 45276 h 492151"/>
                <a:gd name="connsiteX5" fmla="*/ 429434 w 508431"/>
                <a:gd name="connsiteY5" fmla="*/ 49077 h 492151"/>
                <a:gd name="connsiteX6" fmla="*/ 458509 w 508431"/>
                <a:gd name="connsiteY6" fmla="*/ 99811 h 492151"/>
                <a:gd name="connsiteX7" fmla="*/ 458669 w 508431"/>
                <a:gd name="connsiteY7" fmla="*/ 99937 h 492151"/>
                <a:gd name="connsiteX8" fmla="*/ 481627 w 508431"/>
                <a:gd name="connsiteY8" fmla="*/ 117897 h 492151"/>
                <a:gd name="connsiteX9" fmla="*/ 495823 w 508431"/>
                <a:gd name="connsiteY9" fmla="*/ 149051 h 492151"/>
                <a:gd name="connsiteX10" fmla="*/ 494153 w 508431"/>
                <a:gd name="connsiteY10" fmla="*/ 202443 h 492151"/>
                <a:gd name="connsiteX11" fmla="*/ 506353 w 508431"/>
                <a:gd name="connsiteY11" fmla="*/ 284080 h 492151"/>
                <a:gd name="connsiteX12" fmla="*/ 449201 w 508431"/>
                <a:gd name="connsiteY12" fmla="*/ 355540 h 492151"/>
                <a:gd name="connsiteX13" fmla="*/ 428741 w 508431"/>
                <a:gd name="connsiteY13" fmla="*/ 416773 h 492151"/>
                <a:gd name="connsiteX14" fmla="*/ 359083 w 508431"/>
                <a:gd name="connsiteY14" fmla="*/ 424186 h 492151"/>
                <a:gd name="connsiteX15" fmla="*/ 309304 w 508431"/>
                <a:gd name="connsiteY15" fmla="*/ 489510 h 492151"/>
                <a:gd name="connsiteX16" fmla="*/ 236112 w 508431"/>
                <a:gd name="connsiteY16" fmla="*/ 449637 h 492151"/>
                <a:gd name="connsiteX17" fmla="*/ 127388 w 508431"/>
                <a:gd name="connsiteY17" fmla="*/ 410241 h 492151"/>
                <a:gd name="connsiteX18" fmla="*/ 79584 w 508431"/>
                <a:gd name="connsiteY18" fmla="*/ 366401 h 492151"/>
                <a:gd name="connsiteX19" fmla="*/ 79024 w 508431"/>
                <a:gd name="connsiteY19" fmla="*/ 334940 h 492151"/>
                <a:gd name="connsiteX20" fmla="*/ 80845 w 508431"/>
                <a:gd name="connsiteY20" fmla="*/ 330257 h 492151"/>
                <a:gd name="connsiteX21" fmla="*/ 79278 w 508431"/>
                <a:gd name="connsiteY21" fmla="*/ 329821 h 492151"/>
                <a:gd name="connsiteX22" fmla="*/ 67065 w 508431"/>
                <a:gd name="connsiteY22" fmla="*/ 261337 h 492151"/>
                <a:gd name="connsiteX23" fmla="*/ 66496 w 508431"/>
                <a:gd name="connsiteY23" fmla="*/ 261190 h 492151"/>
                <a:gd name="connsiteX24" fmla="*/ 41500 w 508431"/>
                <a:gd name="connsiteY24" fmla="*/ 254711 h 492151"/>
                <a:gd name="connsiteX25" fmla="*/ 25188 w 508431"/>
                <a:gd name="connsiteY25" fmla="*/ 239039 h 492151"/>
                <a:gd name="connsiteX26" fmla="*/ 22282 w 508431"/>
                <a:gd name="connsiteY26" fmla="*/ 215765 h 492151"/>
                <a:gd name="connsiteX27" fmla="*/ 35333 w 508431"/>
                <a:gd name="connsiteY27" fmla="*/ 193029 h 492151"/>
                <a:gd name="connsiteX28" fmla="*/ 35722 w 508431"/>
                <a:gd name="connsiteY28" fmla="*/ 192350 h 492151"/>
                <a:gd name="connsiteX29" fmla="*/ 1222 w 508431"/>
                <a:gd name="connsiteY29" fmla="*/ 142924 h 492151"/>
                <a:gd name="connsiteX30" fmla="*/ 41279 w 508431"/>
                <a:gd name="connsiteY30" fmla="*/ 100324 h 492151"/>
                <a:gd name="connsiteX31" fmla="*/ 41352 w 508431"/>
                <a:gd name="connsiteY31" fmla="*/ 100134 h 492151"/>
                <a:gd name="connsiteX32" fmla="*/ 51842 w 508431"/>
                <a:gd name="connsiteY32" fmla="*/ 72939 h 492151"/>
                <a:gd name="connsiteX33" fmla="*/ 77505 w 508431"/>
                <a:gd name="connsiteY33" fmla="*/ 50279 h 492151"/>
                <a:gd name="connsiteX34" fmla="*/ 129067 w 508431"/>
                <a:gd name="connsiteY34" fmla="*/ 36314 h 492151"/>
                <a:gd name="connsiteX35" fmla="*/ 203603 w 508431"/>
                <a:gd name="connsiteY35" fmla="*/ 850 h 49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08431" h="492151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81627" y="117897"/>
                  </a:lnTo>
                  <a:cubicBezTo>
                    <a:pt x="488042" y="126362"/>
                    <a:pt x="492972" y="137006"/>
                    <a:pt x="495823" y="149051"/>
                  </a:cubicBezTo>
                  <a:cubicBezTo>
                    <a:pt x="499968" y="166537"/>
                    <a:pt x="499377" y="185528"/>
                    <a:pt x="494153" y="202443"/>
                  </a:cubicBezTo>
                  <a:cubicBezTo>
                    <a:pt x="506995" y="225641"/>
                    <a:pt x="511486" y="255712"/>
                    <a:pt x="506353" y="284080"/>
                  </a:cubicBezTo>
                  <a:cubicBezTo>
                    <a:pt x="499530" y="321793"/>
                    <a:pt x="476942" y="350037"/>
                    <a:pt x="449201" y="355540"/>
                  </a:cubicBezTo>
                  <a:cubicBezTo>
                    <a:pt x="449068" y="379080"/>
                    <a:pt x="441604" y="401405"/>
                    <a:pt x="428741" y="416773"/>
                  </a:cubicBezTo>
                  <a:cubicBezTo>
                    <a:pt x="409198" y="440125"/>
                    <a:pt x="380968" y="443126"/>
                    <a:pt x="359083" y="424186"/>
                  </a:cubicBezTo>
                  <a:cubicBezTo>
                    <a:pt x="352005" y="456718"/>
                    <a:pt x="333053" y="481587"/>
                    <a:pt x="309304" y="489510"/>
                  </a:cubicBezTo>
                  <a:cubicBezTo>
                    <a:pt x="281318" y="498845"/>
                    <a:pt x="252111" y="482937"/>
                    <a:pt x="236112" y="449637"/>
                  </a:cubicBezTo>
                  <a:cubicBezTo>
                    <a:pt x="198350" y="481245"/>
                    <a:pt x="149304" y="463478"/>
                    <a:pt x="127388" y="410241"/>
                  </a:cubicBez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rgbClr val="FFF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73" name="타원 31">
              <a:extLst>
                <a:ext uri="{FF2B5EF4-FFF2-40B4-BE49-F238E27FC236}">
                  <a16:creationId xmlns="" xmlns:a16="http://schemas.microsoft.com/office/drawing/2014/main" id="{E812AA52-F8B2-8F5E-CB59-81BB13A9BE5F}"/>
                </a:ext>
              </a:extLst>
            </p:cNvPr>
            <p:cNvSpPr/>
            <p:nvPr/>
          </p:nvSpPr>
          <p:spPr>
            <a:xfrm>
              <a:off x="1869107" y="3610109"/>
              <a:ext cx="104464" cy="95880"/>
            </a:xfrm>
            <a:custGeom>
              <a:avLst/>
              <a:gdLst>
                <a:gd name="connsiteX0" fmla="*/ 0 w 102190"/>
                <a:gd name="connsiteY0" fmla="*/ 50321 h 100642"/>
                <a:gd name="connsiteX1" fmla="*/ 51095 w 102190"/>
                <a:gd name="connsiteY1" fmla="*/ 0 h 100642"/>
                <a:gd name="connsiteX2" fmla="*/ 102190 w 102190"/>
                <a:gd name="connsiteY2" fmla="*/ 50321 h 100642"/>
                <a:gd name="connsiteX3" fmla="*/ 51095 w 102190"/>
                <a:gd name="connsiteY3" fmla="*/ 100642 h 100642"/>
                <a:gd name="connsiteX4" fmla="*/ 0 w 102190"/>
                <a:gd name="connsiteY4" fmla="*/ 50321 h 100642"/>
                <a:gd name="connsiteX0" fmla="*/ 701 w 104787"/>
                <a:gd name="connsiteY0" fmla="*/ 43177 h 93498"/>
                <a:gd name="connsiteX1" fmla="*/ 85133 w 104787"/>
                <a:gd name="connsiteY1" fmla="*/ 0 h 93498"/>
                <a:gd name="connsiteX2" fmla="*/ 102891 w 104787"/>
                <a:gd name="connsiteY2" fmla="*/ 43177 h 93498"/>
                <a:gd name="connsiteX3" fmla="*/ 51796 w 104787"/>
                <a:gd name="connsiteY3" fmla="*/ 93498 h 93498"/>
                <a:gd name="connsiteX4" fmla="*/ 701 w 104787"/>
                <a:gd name="connsiteY4" fmla="*/ 43177 h 93498"/>
                <a:gd name="connsiteX0" fmla="*/ 378 w 104464"/>
                <a:gd name="connsiteY0" fmla="*/ 43177 h 95880"/>
                <a:gd name="connsiteX1" fmla="*/ 84810 w 104464"/>
                <a:gd name="connsiteY1" fmla="*/ 0 h 95880"/>
                <a:gd name="connsiteX2" fmla="*/ 102568 w 104464"/>
                <a:gd name="connsiteY2" fmla="*/ 43177 h 95880"/>
                <a:gd name="connsiteX3" fmla="*/ 58617 w 104464"/>
                <a:gd name="connsiteY3" fmla="*/ 95880 h 95880"/>
                <a:gd name="connsiteX4" fmla="*/ 378 w 104464"/>
                <a:gd name="connsiteY4" fmla="*/ 43177 h 9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464" h="95880">
                  <a:moveTo>
                    <a:pt x="378" y="43177"/>
                  </a:moveTo>
                  <a:cubicBezTo>
                    <a:pt x="4744" y="27197"/>
                    <a:pt x="56591" y="0"/>
                    <a:pt x="84810" y="0"/>
                  </a:cubicBezTo>
                  <a:cubicBezTo>
                    <a:pt x="113029" y="0"/>
                    <a:pt x="102568" y="15385"/>
                    <a:pt x="102568" y="43177"/>
                  </a:cubicBezTo>
                  <a:cubicBezTo>
                    <a:pt x="102568" y="70969"/>
                    <a:pt x="86836" y="95880"/>
                    <a:pt x="58617" y="95880"/>
                  </a:cubicBezTo>
                  <a:cubicBezTo>
                    <a:pt x="30398" y="95880"/>
                    <a:pt x="-3988" y="59157"/>
                    <a:pt x="378" y="43177"/>
                  </a:cubicBezTo>
                  <a:close/>
                </a:path>
              </a:pathLst>
            </a:custGeom>
            <a:solidFill>
              <a:srgbClr val="926E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74" name="자유형: 도형 2073">
              <a:extLst>
                <a:ext uri="{FF2B5EF4-FFF2-40B4-BE49-F238E27FC236}">
                  <a16:creationId xmlns="" xmlns:a16="http://schemas.microsoft.com/office/drawing/2014/main" id="{580BFA41-D61B-AED4-4334-F3C85C9C6907}"/>
                </a:ext>
              </a:extLst>
            </p:cNvPr>
            <p:cNvSpPr/>
            <p:nvPr/>
          </p:nvSpPr>
          <p:spPr>
            <a:xfrm>
              <a:off x="1589056" y="3350236"/>
              <a:ext cx="463219" cy="420810"/>
            </a:xfrm>
            <a:custGeom>
              <a:avLst/>
              <a:gdLst>
                <a:gd name="connsiteX0" fmla="*/ 203603 w 463219"/>
                <a:gd name="connsiteY0" fmla="*/ 850 h 420810"/>
                <a:gd name="connsiteX1" fmla="*/ 288618 w 463219"/>
                <a:gd name="connsiteY1" fmla="*/ 34693 h 420810"/>
                <a:gd name="connsiteX2" fmla="*/ 353155 w 463219"/>
                <a:gd name="connsiteY2" fmla="*/ 36418 h 420810"/>
                <a:gd name="connsiteX3" fmla="*/ 379689 w 463219"/>
                <a:gd name="connsiteY3" fmla="*/ 61247 h 420810"/>
                <a:gd name="connsiteX4" fmla="*/ 398551 w 463219"/>
                <a:gd name="connsiteY4" fmla="*/ 45276 h 420810"/>
                <a:gd name="connsiteX5" fmla="*/ 429434 w 463219"/>
                <a:gd name="connsiteY5" fmla="*/ 49077 h 420810"/>
                <a:gd name="connsiteX6" fmla="*/ 458509 w 463219"/>
                <a:gd name="connsiteY6" fmla="*/ 99811 h 420810"/>
                <a:gd name="connsiteX7" fmla="*/ 458669 w 463219"/>
                <a:gd name="connsiteY7" fmla="*/ 99937 h 420810"/>
                <a:gd name="connsiteX8" fmla="*/ 463219 w 463219"/>
                <a:gd name="connsiteY8" fmla="*/ 103497 h 420810"/>
                <a:gd name="connsiteX9" fmla="*/ 453090 w 463219"/>
                <a:gd name="connsiteY9" fmla="*/ 102250 h 420810"/>
                <a:gd name="connsiteX10" fmla="*/ 434228 w 463219"/>
                <a:gd name="connsiteY10" fmla="*/ 118221 h 420810"/>
                <a:gd name="connsiteX11" fmla="*/ 407694 w 463219"/>
                <a:gd name="connsiteY11" fmla="*/ 93392 h 420810"/>
                <a:gd name="connsiteX12" fmla="*/ 343157 w 463219"/>
                <a:gd name="connsiteY12" fmla="*/ 91667 h 420810"/>
                <a:gd name="connsiteX13" fmla="*/ 258142 w 463219"/>
                <a:gd name="connsiteY13" fmla="*/ 57824 h 420810"/>
                <a:gd name="connsiteX14" fmla="*/ 183606 w 463219"/>
                <a:gd name="connsiteY14" fmla="*/ 93288 h 420810"/>
                <a:gd name="connsiteX15" fmla="*/ 132044 w 463219"/>
                <a:gd name="connsiteY15" fmla="*/ 107253 h 420810"/>
                <a:gd name="connsiteX16" fmla="*/ 106381 w 463219"/>
                <a:gd name="connsiteY16" fmla="*/ 129913 h 420810"/>
                <a:gd name="connsiteX17" fmla="*/ 95891 w 463219"/>
                <a:gd name="connsiteY17" fmla="*/ 157108 h 420810"/>
                <a:gd name="connsiteX18" fmla="*/ 95818 w 463219"/>
                <a:gd name="connsiteY18" fmla="*/ 157298 h 420810"/>
                <a:gd name="connsiteX19" fmla="*/ 55761 w 463219"/>
                <a:gd name="connsiteY19" fmla="*/ 199898 h 420810"/>
                <a:gd name="connsiteX20" fmla="*/ 90261 w 463219"/>
                <a:gd name="connsiteY20" fmla="*/ 249324 h 420810"/>
                <a:gd name="connsiteX21" fmla="*/ 89872 w 463219"/>
                <a:gd name="connsiteY21" fmla="*/ 250003 h 420810"/>
                <a:gd name="connsiteX22" fmla="*/ 76821 w 463219"/>
                <a:gd name="connsiteY22" fmla="*/ 272739 h 420810"/>
                <a:gd name="connsiteX23" fmla="*/ 79727 w 463219"/>
                <a:gd name="connsiteY23" fmla="*/ 296013 h 420810"/>
                <a:gd name="connsiteX24" fmla="*/ 96039 w 463219"/>
                <a:gd name="connsiteY24" fmla="*/ 311685 h 420810"/>
                <a:gd name="connsiteX25" fmla="*/ 121035 w 463219"/>
                <a:gd name="connsiteY25" fmla="*/ 318164 h 420810"/>
                <a:gd name="connsiteX26" fmla="*/ 121604 w 463219"/>
                <a:gd name="connsiteY26" fmla="*/ 318311 h 420810"/>
                <a:gd name="connsiteX27" fmla="*/ 133817 w 463219"/>
                <a:gd name="connsiteY27" fmla="*/ 386795 h 420810"/>
                <a:gd name="connsiteX28" fmla="*/ 135384 w 463219"/>
                <a:gd name="connsiteY28" fmla="*/ 387231 h 420810"/>
                <a:gd name="connsiteX29" fmla="*/ 133563 w 463219"/>
                <a:gd name="connsiteY29" fmla="*/ 391914 h 420810"/>
                <a:gd name="connsiteX30" fmla="*/ 134077 w 463219"/>
                <a:gd name="connsiteY30" fmla="*/ 420810 h 420810"/>
                <a:gd name="connsiteX31" fmla="*/ 127388 w 463219"/>
                <a:gd name="connsiteY31" fmla="*/ 410241 h 420810"/>
                <a:gd name="connsiteX32" fmla="*/ 79584 w 463219"/>
                <a:gd name="connsiteY32" fmla="*/ 366401 h 420810"/>
                <a:gd name="connsiteX33" fmla="*/ 79024 w 463219"/>
                <a:gd name="connsiteY33" fmla="*/ 334940 h 420810"/>
                <a:gd name="connsiteX34" fmla="*/ 80845 w 463219"/>
                <a:gd name="connsiteY34" fmla="*/ 330257 h 420810"/>
                <a:gd name="connsiteX35" fmla="*/ 79278 w 463219"/>
                <a:gd name="connsiteY35" fmla="*/ 329821 h 420810"/>
                <a:gd name="connsiteX36" fmla="*/ 67065 w 463219"/>
                <a:gd name="connsiteY36" fmla="*/ 261337 h 420810"/>
                <a:gd name="connsiteX37" fmla="*/ 66496 w 463219"/>
                <a:gd name="connsiteY37" fmla="*/ 261190 h 420810"/>
                <a:gd name="connsiteX38" fmla="*/ 41500 w 463219"/>
                <a:gd name="connsiteY38" fmla="*/ 254711 h 420810"/>
                <a:gd name="connsiteX39" fmla="*/ 25188 w 463219"/>
                <a:gd name="connsiteY39" fmla="*/ 239039 h 420810"/>
                <a:gd name="connsiteX40" fmla="*/ 22282 w 463219"/>
                <a:gd name="connsiteY40" fmla="*/ 215765 h 420810"/>
                <a:gd name="connsiteX41" fmla="*/ 35333 w 463219"/>
                <a:gd name="connsiteY41" fmla="*/ 193029 h 420810"/>
                <a:gd name="connsiteX42" fmla="*/ 35722 w 463219"/>
                <a:gd name="connsiteY42" fmla="*/ 192350 h 420810"/>
                <a:gd name="connsiteX43" fmla="*/ 1222 w 463219"/>
                <a:gd name="connsiteY43" fmla="*/ 142924 h 420810"/>
                <a:gd name="connsiteX44" fmla="*/ 41279 w 463219"/>
                <a:gd name="connsiteY44" fmla="*/ 100324 h 420810"/>
                <a:gd name="connsiteX45" fmla="*/ 41352 w 463219"/>
                <a:gd name="connsiteY45" fmla="*/ 100134 h 420810"/>
                <a:gd name="connsiteX46" fmla="*/ 51842 w 463219"/>
                <a:gd name="connsiteY46" fmla="*/ 72939 h 420810"/>
                <a:gd name="connsiteX47" fmla="*/ 77505 w 463219"/>
                <a:gd name="connsiteY47" fmla="*/ 50279 h 420810"/>
                <a:gd name="connsiteX48" fmla="*/ 129067 w 463219"/>
                <a:gd name="connsiteY48" fmla="*/ 36314 h 420810"/>
                <a:gd name="connsiteX49" fmla="*/ 203603 w 463219"/>
                <a:gd name="connsiteY49" fmla="*/ 850 h 42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63219" h="420810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63219" y="103497"/>
                  </a:lnTo>
                  <a:lnTo>
                    <a:pt x="453090" y="102250"/>
                  </a:lnTo>
                  <a:lnTo>
                    <a:pt x="434228" y="118221"/>
                  </a:lnTo>
                  <a:lnTo>
                    <a:pt x="407694" y="93392"/>
                  </a:lnTo>
                  <a:cubicBezTo>
                    <a:pt x="389244" y="85567"/>
                    <a:pt x="365713" y="84933"/>
                    <a:pt x="343157" y="91667"/>
                  </a:cubicBezTo>
                  <a:cubicBezTo>
                    <a:pt x="329807" y="66734"/>
                    <a:pt x="296206" y="53359"/>
                    <a:pt x="258142" y="57824"/>
                  </a:cubicBezTo>
                  <a:cubicBezTo>
                    <a:pt x="229509" y="61182"/>
                    <a:pt x="202053" y="74243"/>
                    <a:pt x="183606" y="93288"/>
                  </a:cubicBezTo>
                  <a:cubicBezTo>
                    <a:pt x="165902" y="93221"/>
                    <a:pt x="147563" y="98191"/>
                    <a:pt x="132044" y="107253"/>
                  </a:cubicBezTo>
                  <a:cubicBezTo>
                    <a:pt x="121353" y="113491"/>
                    <a:pt x="112608" y="121308"/>
                    <a:pt x="106381" y="129913"/>
                  </a:cubicBezTo>
                  <a:lnTo>
                    <a:pt x="95891" y="157108"/>
                  </a:lnTo>
                  <a:lnTo>
                    <a:pt x="95818" y="157298"/>
                  </a:lnTo>
                  <a:cubicBezTo>
                    <a:pt x="75059" y="166689"/>
                    <a:pt x="60024" y="182683"/>
                    <a:pt x="55761" y="199898"/>
                  </a:cubicBezTo>
                  <a:cubicBezTo>
                    <a:pt x="50161" y="222492"/>
                    <a:pt x="64168" y="242561"/>
                    <a:pt x="90261" y="249324"/>
                  </a:cubicBezTo>
                  <a:lnTo>
                    <a:pt x="89872" y="250003"/>
                  </a:lnTo>
                  <a:lnTo>
                    <a:pt x="76821" y="272739"/>
                  </a:lnTo>
                  <a:cubicBezTo>
                    <a:pt x="75002" y="280807"/>
                    <a:pt x="75906" y="288852"/>
                    <a:pt x="79727" y="296013"/>
                  </a:cubicBezTo>
                  <a:cubicBezTo>
                    <a:pt x="83196" y="302520"/>
                    <a:pt x="88847" y="307857"/>
                    <a:pt x="96039" y="311685"/>
                  </a:cubicBezTo>
                  <a:lnTo>
                    <a:pt x="121035" y="318164"/>
                  </a:lnTo>
                  <a:lnTo>
                    <a:pt x="121604" y="318311"/>
                  </a:lnTo>
                  <a:cubicBezTo>
                    <a:pt x="101860" y="344624"/>
                    <a:pt x="108952" y="372905"/>
                    <a:pt x="133817" y="386795"/>
                  </a:cubicBezTo>
                  <a:lnTo>
                    <a:pt x="135384" y="387231"/>
                  </a:lnTo>
                  <a:lnTo>
                    <a:pt x="133563" y="391914"/>
                  </a:lnTo>
                  <a:lnTo>
                    <a:pt x="134077" y="420810"/>
                  </a:lnTo>
                  <a:lnTo>
                    <a:pt x="127388" y="410241"/>
                  </a:ln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75" name="그룹 2074">
            <a:extLst>
              <a:ext uri="{FF2B5EF4-FFF2-40B4-BE49-F238E27FC236}">
                <a16:creationId xmlns="" xmlns:a16="http://schemas.microsoft.com/office/drawing/2014/main" id="{4FB7E2FD-1DAF-AF3C-5499-D8CBA130B5DD}"/>
              </a:ext>
            </a:extLst>
          </p:cNvPr>
          <p:cNvGrpSpPr/>
          <p:nvPr/>
        </p:nvGrpSpPr>
        <p:grpSpPr>
          <a:xfrm rot="2616088">
            <a:off x="5726724" y="4431342"/>
            <a:ext cx="100726" cy="93945"/>
            <a:chOff x="1589056" y="3350236"/>
            <a:chExt cx="508431" cy="492151"/>
          </a:xfrm>
        </p:grpSpPr>
        <p:sp>
          <p:nvSpPr>
            <p:cNvPr id="2076" name="자유형: 도형 2075">
              <a:extLst>
                <a:ext uri="{FF2B5EF4-FFF2-40B4-BE49-F238E27FC236}">
                  <a16:creationId xmlns="" xmlns:a16="http://schemas.microsoft.com/office/drawing/2014/main" id="{B2913EE5-9D58-0241-DC59-8968BA7FF0A9}"/>
                </a:ext>
              </a:extLst>
            </p:cNvPr>
            <p:cNvSpPr/>
            <p:nvPr/>
          </p:nvSpPr>
          <p:spPr>
            <a:xfrm>
              <a:off x="1589056" y="3350236"/>
              <a:ext cx="508431" cy="492151"/>
            </a:xfrm>
            <a:custGeom>
              <a:avLst/>
              <a:gdLst>
                <a:gd name="connsiteX0" fmla="*/ 203603 w 508431"/>
                <a:gd name="connsiteY0" fmla="*/ 850 h 492151"/>
                <a:gd name="connsiteX1" fmla="*/ 288618 w 508431"/>
                <a:gd name="connsiteY1" fmla="*/ 34693 h 492151"/>
                <a:gd name="connsiteX2" fmla="*/ 353155 w 508431"/>
                <a:gd name="connsiteY2" fmla="*/ 36418 h 492151"/>
                <a:gd name="connsiteX3" fmla="*/ 379689 w 508431"/>
                <a:gd name="connsiteY3" fmla="*/ 61247 h 492151"/>
                <a:gd name="connsiteX4" fmla="*/ 398551 w 508431"/>
                <a:gd name="connsiteY4" fmla="*/ 45276 h 492151"/>
                <a:gd name="connsiteX5" fmla="*/ 429434 w 508431"/>
                <a:gd name="connsiteY5" fmla="*/ 49077 h 492151"/>
                <a:gd name="connsiteX6" fmla="*/ 458509 w 508431"/>
                <a:gd name="connsiteY6" fmla="*/ 99811 h 492151"/>
                <a:gd name="connsiteX7" fmla="*/ 458669 w 508431"/>
                <a:gd name="connsiteY7" fmla="*/ 99937 h 492151"/>
                <a:gd name="connsiteX8" fmla="*/ 481627 w 508431"/>
                <a:gd name="connsiteY8" fmla="*/ 117897 h 492151"/>
                <a:gd name="connsiteX9" fmla="*/ 495823 w 508431"/>
                <a:gd name="connsiteY9" fmla="*/ 149051 h 492151"/>
                <a:gd name="connsiteX10" fmla="*/ 494153 w 508431"/>
                <a:gd name="connsiteY10" fmla="*/ 202443 h 492151"/>
                <a:gd name="connsiteX11" fmla="*/ 506353 w 508431"/>
                <a:gd name="connsiteY11" fmla="*/ 284080 h 492151"/>
                <a:gd name="connsiteX12" fmla="*/ 449201 w 508431"/>
                <a:gd name="connsiteY12" fmla="*/ 355540 h 492151"/>
                <a:gd name="connsiteX13" fmla="*/ 428741 w 508431"/>
                <a:gd name="connsiteY13" fmla="*/ 416773 h 492151"/>
                <a:gd name="connsiteX14" fmla="*/ 359083 w 508431"/>
                <a:gd name="connsiteY14" fmla="*/ 424186 h 492151"/>
                <a:gd name="connsiteX15" fmla="*/ 309304 w 508431"/>
                <a:gd name="connsiteY15" fmla="*/ 489510 h 492151"/>
                <a:gd name="connsiteX16" fmla="*/ 236112 w 508431"/>
                <a:gd name="connsiteY16" fmla="*/ 449637 h 492151"/>
                <a:gd name="connsiteX17" fmla="*/ 127388 w 508431"/>
                <a:gd name="connsiteY17" fmla="*/ 410241 h 492151"/>
                <a:gd name="connsiteX18" fmla="*/ 79584 w 508431"/>
                <a:gd name="connsiteY18" fmla="*/ 366401 h 492151"/>
                <a:gd name="connsiteX19" fmla="*/ 79024 w 508431"/>
                <a:gd name="connsiteY19" fmla="*/ 334940 h 492151"/>
                <a:gd name="connsiteX20" fmla="*/ 80845 w 508431"/>
                <a:gd name="connsiteY20" fmla="*/ 330257 h 492151"/>
                <a:gd name="connsiteX21" fmla="*/ 79278 w 508431"/>
                <a:gd name="connsiteY21" fmla="*/ 329821 h 492151"/>
                <a:gd name="connsiteX22" fmla="*/ 67065 w 508431"/>
                <a:gd name="connsiteY22" fmla="*/ 261337 h 492151"/>
                <a:gd name="connsiteX23" fmla="*/ 66496 w 508431"/>
                <a:gd name="connsiteY23" fmla="*/ 261190 h 492151"/>
                <a:gd name="connsiteX24" fmla="*/ 41500 w 508431"/>
                <a:gd name="connsiteY24" fmla="*/ 254711 h 492151"/>
                <a:gd name="connsiteX25" fmla="*/ 25188 w 508431"/>
                <a:gd name="connsiteY25" fmla="*/ 239039 h 492151"/>
                <a:gd name="connsiteX26" fmla="*/ 22282 w 508431"/>
                <a:gd name="connsiteY26" fmla="*/ 215765 h 492151"/>
                <a:gd name="connsiteX27" fmla="*/ 35333 w 508431"/>
                <a:gd name="connsiteY27" fmla="*/ 193029 h 492151"/>
                <a:gd name="connsiteX28" fmla="*/ 35722 w 508431"/>
                <a:gd name="connsiteY28" fmla="*/ 192350 h 492151"/>
                <a:gd name="connsiteX29" fmla="*/ 1222 w 508431"/>
                <a:gd name="connsiteY29" fmla="*/ 142924 h 492151"/>
                <a:gd name="connsiteX30" fmla="*/ 41279 w 508431"/>
                <a:gd name="connsiteY30" fmla="*/ 100324 h 492151"/>
                <a:gd name="connsiteX31" fmla="*/ 41352 w 508431"/>
                <a:gd name="connsiteY31" fmla="*/ 100134 h 492151"/>
                <a:gd name="connsiteX32" fmla="*/ 51842 w 508431"/>
                <a:gd name="connsiteY32" fmla="*/ 72939 h 492151"/>
                <a:gd name="connsiteX33" fmla="*/ 77505 w 508431"/>
                <a:gd name="connsiteY33" fmla="*/ 50279 h 492151"/>
                <a:gd name="connsiteX34" fmla="*/ 129067 w 508431"/>
                <a:gd name="connsiteY34" fmla="*/ 36314 h 492151"/>
                <a:gd name="connsiteX35" fmla="*/ 203603 w 508431"/>
                <a:gd name="connsiteY35" fmla="*/ 850 h 49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08431" h="492151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81627" y="117897"/>
                  </a:lnTo>
                  <a:cubicBezTo>
                    <a:pt x="488042" y="126362"/>
                    <a:pt x="492972" y="137006"/>
                    <a:pt x="495823" y="149051"/>
                  </a:cubicBezTo>
                  <a:cubicBezTo>
                    <a:pt x="499968" y="166537"/>
                    <a:pt x="499377" y="185528"/>
                    <a:pt x="494153" y="202443"/>
                  </a:cubicBezTo>
                  <a:cubicBezTo>
                    <a:pt x="506995" y="225641"/>
                    <a:pt x="511486" y="255712"/>
                    <a:pt x="506353" y="284080"/>
                  </a:cubicBezTo>
                  <a:cubicBezTo>
                    <a:pt x="499530" y="321793"/>
                    <a:pt x="476942" y="350037"/>
                    <a:pt x="449201" y="355540"/>
                  </a:cubicBezTo>
                  <a:cubicBezTo>
                    <a:pt x="449068" y="379080"/>
                    <a:pt x="441604" y="401405"/>
                    <a:pt x="428741" y="416773"/>
                  </a:cubicBezTo>
                  <a:cubicBezTo>
                    <a:pt x="409198" y="440125"/>
                    <a:pt x="380968" y="443126"/>
                    <a:pt x="359083" y="424186"/>
                  </a:cubicBezTo>
                  <a:cubicBezTo>
                    <a:pt x="352005" y="456718"/>
                    <a:pt x="333053" y="481587"/>
                    <a:pt x="309304" y="489510"/>
                  </a:cubicBezTo>
                  <a:cubicBezTo>
                    <a:pt x="281318" y="498845"/>
                    <a:pt x="252111" y="482937"/>
                    <a:pt x="236112" y="449637"/>
                  </a:cubicBezTo>
                  <a:cubicBezTo>
                    <a:pt x="198350" y="481245"/>
                    <a:pt x="149304" y="463478"/>
                    <a:pt x="127388" y="410241"/>
                  </a:cubicBez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rgbClr val="FFF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077" name="자유형: 도형 2076">
              <a:extLst>
                <a:ext uri="{FF2B5EF4-FFF2-40B4-BE49-F238E27FC236}">
                  <a16:creationId xmlns="" xmlns:a16="http://schemas.microsoft.com/office/drawing/2014/main" id="{9EAAE918-01A6-11CE-3B01-49DA07064D65}"/>
                </a:ext>
              </a:extLst>
            </p:cNvPr>
            <p:cNvSpPr/>
            <p:nvPr/>
          </p:nvSpPr>
          <p:spPr>
            <a:xfrm>
              <a:off x="1589056" y="3350236"/>
              <a:ext cx="463219" cy="420810"/>
            </a:xfrm>
            <a:custGeom>
              <a:avLst/>
              <a:gdLst>
                <a:gd name="connsiteX0" fmla="*/ 203603 w 463219"/>
                <a:gd name="connsiteY0" fmla="*/ 850 h 420810"/>
                <a:gd name="connsiteX1" fmla="*/ 288618 w 463219"/>
                <a:gd name="connsiteY1" fmla="*/ 34693 h 420810"/>
                <a:gd name="connsiteX2" fmla="*/ 353155 w 463219"/>
                <a:gd name="connsiteY2" fmla="*/ 36418 h 420810"/>
                <a:gd name="connsiteX3" fmla="*/ 379689 w 463219"/>
                <a:gd name="connsiteY3" fmla="*/ 61247 h 420810"/>
                <a:gd name="connsiteX4" fmla="*/ 398551 w 463219"/>
                <a:gd name="connsiteY4" fmla="*/ 45276 h 420810"/>
                <a:gd name="connsiteX5" fmla="*/ 429434 w 463219"/>
                <a:gd name="connsiteY5" fmla="*/ 49077 h 420810"/>
                <a:gd name="connsiteX6" fmla="*/ 458509 w 463219"/>
                <a:gd name="connsiteY6" fmla="*/ 99811 h 420810"/>
                <a:gd name="connsiteX7" fmla="*/ 458669 w 463219"/>
                <a:gd name="connsiteY7" fmla="*/ 99937 h 420810"/>
                <a:gd name="connsiteX8" fmla="*/ 463219 w 463219"/>
                <a:gd name="connsiteY8" fmla="*/ 103497 h 420810"/>
                <a:gd name="connsiteX9" fmla="*/ 453090 w 463219"/>
                <a:gd name="connsiteY9" fmla="*/ 102250 h 420810"/>
                <a:gd name="connsiteX10" fmla="*/ 434228 w 463219"/>
                <a:gd name="connsiteY10" fmla="*/ 118221 h 420810"/>
                <a:gd name="connsiteX11" fmla="*/ 407694 w 463219"/>
                <a:gd name="connsiteY11" fmla="*/ 93392 h 420810"/>
                <a:gd name="connsiteX12" fmla="*/ 343157 w 463219"/>
                <a:gd name="connsiteY12" fmla="*/ 91667 h 420810"/>
                <a:gd name="connsiteX13" fmla="*/ 258142 w 463219"/>
                <a:gd name="connsiteY13" fmla="*/ 57824 h 420810"/>
                <a:gd name="connsiteX14" fmla="*/ 183606 w 463219"/>
                <a:gd name="connsiteY14" fmla="*/ 93288 h 420810"/>
                <a:gd name="connsiteX15" fmla="*/ 132044 w 463219"/>
                <a:gd name="connsiteY15" fmla="*/ 107253 h 420810"/>
                <a:gd name="connsiteX16" fmla="*/ 106381 w 463219"/>
                <a:gd name="connsiteY16" fmla="*/ 129913 h 420810"/>
                <a:gd name="connsiteX17" fmla="*/ 95891 w 463219"/>
                <a:gd name="connsiteY17" fmla="*/ 157108 h 420810"/>
                <a:gd name="connsiteX18" fmla="*/ 95818 w 463219"/>
                <a:gd name="connsiteY18" fmla="*/ 157298 h 420810"/>
                <a:gd name="connsiteX19" fmla="*/ 55761 w 463219"/>
                <a:gd name="connsiteY19" fmla="*/ 199898 h 420810"/>
                <a:gd name="connsiteX20" fmla="*/ 90261 w 463219"/>
                <a:gd name="connsiteY20" fmla="*/ 249324 h 420810"/>
                <a:gd name="connsiteX21" fmla="*/ 89872 w 463219"/>
                <a:gd name="connsiteY21" fmla="*/ 250003 h 420810"/>
                <a:gd name="connsiteX22" fmla="*/ 76821 w 463219"/>
                <a:gd name="connsiteY22" fmla="*/ 272739 h 420810"/>
                <a:gd name="connsiteX23" fmla="*/ 79727 w 463219"/>
                <a:gd name="connsiteY23" fmla="*/ 296013 h 420810"/>
                <a:gd name="connsiteX24" fmla="*/ 96039 w 463219"/>
                <a:gd name="connsiteY24" fmla="*/ 311685 h 420810"/>
                <a:gd name="connsiteX25" fmla="*/ 121035 w 463219"/>
                <a:gd name="connsiteY25" fmla="*/ 318164 h 420810"/>
                <a:gd name="connsiteX26" fmla="*/ 121604 w 463219"/>
                <a:gd name="connsiteY26" fmla="*/ 318311 h 420810"/>
                <a:gd name="connsiteX27" fmla="*/ 133817 w 463219"/>
                <a:gd name="connsiteY27" fmla="*/ 386795 h 420810"/>
                <a:gd name="connsiteX28" fmla="*/ 135384 w 463219"/>
                <a:gd name="connsiteY28" fmla="*/ 387231 h 420810"/>
                <a:gd name="connsiteX29" fmla="*/ 133563 w 463219"/>
                <a:gd name="connsiteY29" fmla="*/ 391914 h 420810"/>
                <a:gd name="connsiteX30" fmla="*/ 134077 w 463219"/>
                <a:gd name="connsiteY30" fmla="*/ 420810 h 420810"/>
                <a:gd name="connsiteX31" fmla="*/ 127388 w 463219"/>
                <a:gd name="connsiteY31" fmla="*/ 410241 h 420810"/>
                <a:gd name="connsiteX32" fmla="*/ 79584 w 463219"/>
                <a:gd name="connsiteY32" fmla="*/ 366401 h 420810"/>
                <a:gd name="connsiteX33" fmla="*/ 79024 w 463219"/>
                <a:gd name="connsiteY33" fmla="*/ 334940 h 420810"/>
                <a:gd name="connsiteX34" fmla="*/ 80845 w 463219"/>
                <a:gd name="connsiteY34" fmla="*/ 330257 h 420810"/>
                <a:gd name="connsiteX35" fmla="*/ 79278 w 463219"/>
                <a:gd name="connsiteY35" fmla="*/ 329821 h 420810"/>
                <a:gd name="connsiteX36" fmla="*/ 67065 w 463219"/>
                <a:gd name="connsiteY36" fmla="*/ 261337 h 420810"/>
                <a:gd name="connsiteX37" fmla="*/ 66496 w 463219"/>
                <a:gd name="connsiteY37" fmla="*/ 261190 h 420810"/>
                <a:gd name="connsiteX38" fmla="*/ 41500 w 463219"/>
                <a:gd name="connsiteY38" fmla="*/ 254711 h 420810"/>
                <a:gd name="connsiteX39" fmla="*/ 25188 w 463219"/>
                <a:gd name="connsiteY39" fmla="*/ 239039 h 420810"/>
                <a:gd name="connsiteX40" fmla="*/ 22282 w 463219"/>
                <a:gd name="connsiteY40" fmla="*/ 215765 h 420810"/>
                <a:gd name="connsiteX41" fmla="*/ 35333 w 463219"/>
                <a:gd name="connsiteY41" fmla="*/ 193029 h 420810"/>
                <a:gd name="connsiteX42" fmla="*/ 35722 w 463219"/>
                <a:gd name="connsiteY42" fmla="*/ 192350 h 420810"/>
                <a:gd name="connsiteX43" fmla="*/ 1222 w 463219"/>
                <a:gd name="connsiteY43" fmla="*/ 142924 h 420810"/>
                <a:gd name="connsiteX44" fmla="*/ 41279 w 463219"/>
                <a:gd name="connsiteY44" fmla="*/ 100324 h 420810"/>
                <a:gd name="connsiteX45" fmla="*/ 41352 w 463219"/>
                <a:gd name="connsiteY45" fmla="*/ 100134 h 420810"/>
                <a:gd name="connsiteX46" fmla="*/ 51842 w 463219"/>
                <a:gd name="connsiteY46" fmla="*/ 72939 h 420810"/>
                <a:gd name="connsiteX47" fmla="*/ 77505 w 463219"/>
                <a:gd name="connsiteY47" fmla="*/ 50279 h 420810"/>
                <a:gd name="connsiteX48" fmla="*/ 129067 w 463219"/>
                <a:gd name="connsiteY48" fmla="*/ 36314 h 420810"/>
                <a:gd name="connsiteX49" fmla="*/ 203603 w 463219"/>
                <a:gd name="connsiteY49" fmla="*/ 850 h 42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63219" h="420810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63219" y="103497"/>
                  </a:lnTo>
                  <a:lnTo>
                    <a:pt x="453090" y="102250"/>
                  </a:lnTo>
                  <a:lnTo>
                    <a:pt x="434228" y="118221"/>
                  </a:lnTo>
                  <a:lnTo>
                    <a:pt x="407694" y="93392"/>
                  </a:lnTo>
                  <a:cubicBezTo>
                    <a:pt x="389244" y="85567"/>
                    <a:pt x="365713" y="84933"/>
                    <a:pt x="343157" y="91667"/>
                  </a:cubicBezTo>
                  <a:cubicBezTo>
                    <a:pt x="329807" y="66734"/>
                    <a:pt x="296206" y="53359"/>
                    <a:pt x="258142" y="57824"/>
                  </a:cubicBezTo>
                  <a:cubicBezTo>
                    <a:pt x="229509" y="61182"/>
                    <a:pt x="202053" y="74243"/>
                    <a:pt x="183606" y="93288"/>
                  </a:cubicBezTo>
                  <a:cubicBezTo>
                    <a:pt x="165902" y="93221"/>
                    <a:pt x="147563" y="98191"/>
                    <a:pt x="132044" y="107253"/>
                  </a:cubicBezTo>
                  <a:cubicBezTo>
                    <a:pt x="121353" y="113491"/>
                    <a:pt x="112608" y="121308"/>
                    <a:pt x="106381" y="129913"/>
                  </a:cubicBezTo>
                  <a:lnTo>
                    <a:pt x="95891" y="157108"/>
                  </a:lnTo>
                  <a:lnTo>
                    <a:pt x="95818" y="157298"/>
                  </a:lnTo>
                  <a:cubicBezTo>
                    <a:pt x="75059" y="166689"/>
                    <a:pt x="60024" y="182683"/>
                    <a:pt x="55761" y="199898"/>
                  </a:cubicBezTo>
                  <a:cubicBezTo>
                    <a:pt x="50161" y="222492"/>
                    <a:pt x="64168" y="242561"/>
                    <a:pt x="90261" y="249324"/>
                  </a:cubicBezTo>
                  <a:lnTo>
                    <a:pt x="89872" y="250003"/>
                  </a:lnTo>
                  <a:lnTo>
                    <a:pt x="76821" y="272739"/>
                  </a:lnTo>
                  <a:cubicBezTo>
                    <a:pt x="75002" y="280807"/>
                    <a:pt x="75906" y="288852"/>
                    <a:pt x="79727" y="296013"/>
                  </a:cubicBezTo>
                  <a:cubicBezTo>
                    <a:pt x="83196" y="302520"/>
                    <a:pt x="88847" y="307857"/>
                    <a:pt x="96039" y="311685"/>
                  </a:cubicBezTo>
                  <a:lnTo>
                    <a:pt x="121035" y="318164"/>
                  </a:lnTo>
                  <a:lnTo>
                    <a:pt x="121604" y="318311"/>
                  </a:lnTo>
                  <a:cubicBezTo>
                    <a:pt x="101860" y="344624"/>
                    <a:pt x="108952" y="372905"/>
                    <a:pt x="133817" y="386795"/>
                  </a:cubicBezTo>
                  <a:lnTo>
                    <a:pt x="135384" y="387231"/>
                  </a:lnTo>
                  <a:lnTo>
                    <a:pt x="133563" y="391914"/>
                  </a:lnTo>
                  <a:lnTo>
                    <a:pt x="134077" y="420810"/>
                  </a:lnTo>
                  <a:lnTo>
                    <a:pt x="127388" y="410241"/>
                  </a:ln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78" name="그룹 2077">
            <a:extLst>
              <a:ext uri="{FF2B5EF4-FFF2-40B4-BE49-F238E27FC236}">
                <a16:creationId xmlns="" xmlns:a16="http://schemas.microsoft.com/office/drawing/2014/main" id="{3F024B1B-E1B8-9508-88B2-C36BCD798FA1}"/>
              </a:ext>
            </a:extLst>
          </p:cNvPr>
          <p:cNvGrpSpPr/>
          <p:nvPr/>
        </p:nvGrpSpPr>
        <p:grpSpPr>
          <a:xfrm rot="2616088">
            <a:off x="5086031" y="4587802"/>
            <a:ext cx="100726" cy="93945"/>
            <a:chOff x="1589056" y="3350236"/>
            <a:chExt cx="508431" cy="492151"/>
          </a:xfrm>
        </p:grpSpPr>
        <p:sp>
          <p:nvSpPr>
            <p:cNvPr id="2079" name="자유형: 도형 2078">
              <a:extLst>
                <a:ext uri="{FF2B5EF4-FFF2-40B4-BE49-F238E27FC236}">
                  <a16:creationId xmlns="" xmlns:a16="http://schemas.microsoft.com/office/drawing/2014/main" id="{041ADD08-63F5-E5D6-AF3F-84FC7B053CA1}"/>
                </a:ext>
              </a:extLst>
            </p:cNvPr>
            <p:cNvSpPr/>
            <p:nvPr/>
          </p:nvSpPr>
          <p:spPr>
            <a:xfrm>
              <a:off x="1589056" y="3350236"/>
              <a:ext cx="508431" cy="492151"/>
            </a:xfrm>
            <a:custGeom>
              <a:avLst/>
              <a:gdLst>
                <a:gd name="connsiteX0" fmla="*/ 203603 w 508431"/>
                <a:gd name="connsiteY0" fmla="*/ 850 h 492151"/>
                <a:gd name="connsiteX1" fmla="*/ 288618 w 508431"/>
                <a:gd name="connsiteY1" fmla="*/ 34693 h 492151"/>
                <a:gd name="connsiteX2" fmla="*/ 353155 w 508431"/>
                <a:gd name="connsiteY2" fmla="*/ 36418 h 492151"/>
                <a:gd name="connsiteX3" fmla="*/ 379689 w 508431"/>
                <a:gd name="connsiteY3" fmla="*/ 61247 h 492151"/>
                <a:gd name="connsiteX4" fmla="*/ 398551 w 508431"/>
                <a:gd name="connsiteY4" fmla="*/ 45276 h 492151"/>
                <a:gd name="connsiteX5" fmla="*/ 429434 w 508431"/>
                <a:gd name="connsiteY5" fmla="*/ 49077 h 492151"/>
                <a:gd name="connsiteX6" fmla="*/ 458509 w 508431"/>
                <a:gd name="connsiteY6" fmla="*/ 99811 h 492151"/>
                <a:gd name="connsiteX7" fmla="*/ 458669 w 508431"/>
                <a:gd name="connsiteY7" fmla="*/ 99937 h 492151"/>
                <a:gd name="connsiteX8" fmla="*/ 481627 w 508431"/>
                <a:gd name="connsiteY8" fmla="*/ 117897 h 492151"/>
                <a:gd name="connsiteX9" fmla="*/ 495823 w 508431"/>
                <a:gd name="connsiteY9" fmla="*/ 149051 h 492151"/>
                <a:gd name="connsiteX10" fmla="*/ 494153 w 508431"/>
                <a:gd name="connsiteY10" fmla="*/ 202443 h 492151"/>
                <a:gd name="connsiteX11" fmla="*/ 506353 w 508431"/>
                <a:gd name="connsiteY11" fmla="*/ 284080 h 492151"/>
                <a:gd name="connsiteX12" fmla="*/ 449201 w 508431"/>
                <a:gd name="connsiteY12" fmla="*/ 355540 h 492151"/>
                <a:gd name="connsiteX13" fmla="*/ 428741 w 508431"/>
                <a:gd name="connsiteY13" fmla="*/ 416773 h 492151"/>
                <a:gd name="connsiteX14" fmla="*/ 359083 w 508431"/>
                <a:gd name="connsiteY14" fmla="*/ 424186 h 492151"/>
                <a:gd name="connsiteX15" fmla="*/ 309304 w 508431"/>
                <a:gd name="connsiteY15" fmla="*/ 489510 h 492151"/>
                <a:gd name="connsiteX16" fmla="*/ 236112 w 508431"/>
                <a:gd name="connsiteY16" fmla="*/ 449637 h 492151"/>
                <a:gd name="connsiteX17" fmla="*/ 127388 w 508431"/>
                <a:gd name="connsiteY17" fmla="*/ 410241 h 492151"/>
                <a:gd name="connsiteX18" fmla="*/ 79584 w 508431"/>
                <a:gd name="connsiteY18" fmla="*/ 366401 h 492151"/>
                <a:gd name="connsiteX19" fmla="*/ 79024 w 508431"/>
                <a:gd name="connsiteY19" fmla="*/ 334940 h 492151"/>
                <a:gd name="connsiteX20" fmla="*/ 80845 w 508431"/>
                <a:gd name="connsiteY20" fmla="*/ 330257 h 492151"/>
                <a:gd name="connsiteX21" fmla="*/ 79278 w 508431"/>
                <a:gd name="connsiteY21" fmla="*/ 329821 h 492151"/>
                <a:gd name="connsiteX22" fmla="*/ 67065 w 508431"/>
                <a:gd name="connsiteY22" fmla="*/ 261337 h 492151"/>
                <a:gd name="connsiteX23" fmla="*/ 66496 w 508431"/>
                <a:gd name="connsiteY23" fmla="*/ 261190 h 492151"/>
                <a:gd name="connsiteX24" fmla="*/ 41500 w 508431"/>
                <a:gd name="connsiteY24" fmla="*/ 254711 h 492151"/>
                <a:gd name="connsiteX25" fmla="*/ 25188 w 508431"/>
                <a:gd name="connsiteY25" fmla="*/ 239039 h 492151"/>
                <a:gd name="connsiteX26" fmla="*/ 22282 w 508431"/>
                <a:gd name="connsiteY26" fmla="*/ 215765 h 492151"/>
                <a:gd name="connsiteX27" fmla="*/ 35333 w 508431"/>
                <a:gd name="connsiteY27" fmla="*/ 193029 h 492151"/>
                <a:gd name="connsiteX28" fmla="*/ 35722 w 508431"/>
                <a:gd name="connsiteY28" fmla="*/ 192350 h 492151"/>
                <a:gd name="connsiteX29" fmla="*/ 1222 w 508431"/>
                <a:gd name="connsiteY29" fmla="*/ 142924 h 492151"/>
                <a:gd name="connsiteX30" fmla="*/ 41279 w 508431"/>
                <a:gd name="connsiteY30" fmla="*/ 100324 h 492151"/>
                <a:gd name="connsiteX31" fmla="*/ 41352 w 508431"/>
                <a:gd name="connsiteY31" fmla="*/ 100134 h 492151"/>
                <a:gd name="connsiteX32" fmla="*/ 51842 w 508431"/>
                <a:gd name="connsiteY32" fmla="*/ 72939 h 492151"/>
                <a:gd name="connsiteX33" fmla="*/ 77505 w 508431"/>
                <a:gd name="connsiteY33" fmla="*/ 50279 h 492151"/>
                <a:gd name="connsiteX34" fmla="*/ 129067 w 508431"/>
                <a:gd name="connsiteY34" fmla="*/ 36314 h 492151"/>
                <a:gd name="connsiteX35" fmla="*/ 203603 w 508431"/>
                <a:gd name="connsiteY35" fmla="*/ 850 h 49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08431" h="492151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81627" y="117897"/>
                  </a:lnTo>
                  <a:cubicBezTo>
                    <a:pt x="488042" y="126362"/>
                    <a:pt x="492972" y="137006"/>
                    <a:pt x="495823" y="149051"/>
                  </a:cubicBezTo>
                  <a:cubicBezTo>
                    <a:pt x="499968" y="166537"/>
                    <a:pt x="499377" y="185528"/>
                    <a:pt x="494153" y="202443"/>
                  </a:cubicBezTo>
                  <a:cubicBezTo>
                    <a:pt x="506995" y="225641"/>
                    <a:pt x="511486" y="255712"/>
                    <a:pt x="506353" y="284080"/>
                  </a:cubicBezTo>
                  <a:cubicBezTo>
                    <a:pt x="499530" y="321793"/>
                    <a:pt x="476942" y="350037"/>
                    <a:pt x="449201" y="355540"/>
                  </a:cubicBezTo>
                  <a:cubicBezTo>
                    <a:pt x="449068" y="379080"/>
                    <a:pt x="441604" y="401405"/>
                    <a:pt x="428741" y="416773"/>
                  </a:cubicBezTo>
                  <a:cubicBezTo>
                    <a:pt x="409198" y="440125"/>
                    <a:pt x="380968" y="443126"/>
                    <a:pt x="359083" y="424186"/>
                  </a:cubicBezTo>
                  <a:cubicBezTo>
                    <a:pt x="352005" y="456718"/>
                    <a:pt x="333053" y="481587"/>
                    <a:pt x="309304" y="489510"/>
                  </a:cubicBezTo>
                  <a:cubicBezTo>
                    <a:pt x="281318" y="498845"/>
                    <a:pt x="252111" y="482937"/>
                    <a:pt x="236112" y="449637"/>
                  </a:cubicBezTo>
                  <a:cubicBezTo>
                    <a:pt x="198350" y="481245"/>
                    <a:pt x="149304" y="463478"/>
                    <a:pt x="127388" y="410241"/>
                  </a:cubicBez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rgbClr val="FFF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080" name="자유형: 도형 2079">
              <a:extLst>
                <a:ext uri="{FF2B5EF4-FFF2-40B4-BE49-F238E27FC236}">
                  <a16:creationId xmlns="" xmlns:a16="http://schemas.microsoft.com/office/drawing/2014/main" id="{290F6392-25C4-28A8-DA63-D9EF1ED4CD87}"/>
                </a:ext>
              </a:extLst>
            </p:cNvPr>
            <p:cNvSpPr/>
            <p:nvPr/>
          </p:nvSpPr>
          <p:spPr>
            <a:xfrm>
              <a:off x="1589056" y="3350236"/>
              <a:ext cx="463219" cy="420810"/>
            </a:xfrm>
            <a:custGeom>
              <a:avLst/>
              <a:gdLst>
                <a:gd name="connsiteX0" fmla="*/ 203603 w 463219"/>
                <a:gd name="connsiteY0" fmla="*/ 850 h 420810"/>
                <a:gd name="connsiteX1" fmla="*/ 288618 w 463219"/>
                <a:gd name="connsiteY1" fmla="*/ 34693 h 420810"/>
                <a:gd name="connsiteX2" fmla="*/ 353155 w 463219"/>
                <a:gd name="connsiteY2" fmla="*/ 36418 h 420810"/>
                <a:gd name="connsiteX3" fmla="*/ 379689 w 463219"/>
                <a:gd name="connsiteY3" fmla="*/ 61247 h 420810"/>
                <a:gd name="connsiteX4" fmla="*/ 398551 w 463219"/>
                <a:gd name="connsiteY4" fmla="*/ 45276 h 420810"/>
                <a:gd name="connsiteX5" fmla="*/ 429434 w 463219"/>
                <a:gd name="connsiteY5" fmla="*/ 49077 h 420810"/>
                <a:gd name="connsiteX6" fmla="*/ 458509 w 463219"/>
                <a:gd name="connsiteY6" fmla="*/ 99811 h 420810"/>
                <a:gd name="connsiteX7" fmla="*/ 458669 w 463219"/>
                <a:gd name="connsiteY7" fmla="*/ 99937 h 420810"/>
                <a:gd name="connsiteX8" fmla="*/ 463219 w 463219"/>
                <a:gd name="connsiteY8" fmla="*/ 103497 h 420810"/>
                <a:gd name="connsiteX9" fmla="*/ 453090 w 463219"/>
                <a:gd name="connsiteY9" fmla="*/ 102250 h 420810"/>
                <a:gd name="connsiteX10" fmla="*/ 434228 w 463219"/>
                <a:gd name="connsiteY10" fmla="*/ 118221 h 420810"/>
                <a:gd name="connsiteX11" fmla="*/ 407694 w 463219"/>
                <a:gd name="connsiteY11" fmla="*/ 93392 h 420810"/>
                <a:gd name="connsiteX12" fmla="*/ 343157 w 463219"/>
                <a:gd name="connsiteY12" fmla="*/ 91667 h 420810"/>
                <a:gd name="connsiteX13" fmla="*/ 258142 w 463219"/>
                <a:gd name="connsiteY13" fmla="*/ 57824 h 420810"/>
                <a:gd name="connsiteX14" fmla="*/ 183606 w 463219"/>
                <a:gd name="connsiteY14" fmla="*/ 93288 h 420810"/>
                <a:gd name="connsiteX15" fmla="*/ 132044 w 463219"/>
                <a:gd name="connsiteY15" fmla="*/ 107253 h 420810"/>
                <a:gd name="connsiteX16" fmla="*/ 106381 w 463219"/>
                <a:gd name="connsiteY16" fmla="*/ 129913 h 420810"/>
                <a:gd name="connsiteX17" fmla="*/ 95891 w 463219"/>
                <a:gd name="connsiteY17" fmla="*/ 157108 h 420810"/>
                <a:gd name="connsiteX18" fmla="*/ 95818 w 463219"/>
                <a:gd name="connsiteY18" fmla="*/ 157298 h 420810"/>
                <a:gd name="connsiteX19" fmla="*/ 55761 w 463219"/>
                <a:gd name="connsiteY19" fmla="*/ 199898 h 420810"/>
                <a:gd name="connsiteX20" fmla="*/ 90261 w 463219"/>
                <a:gd name="connsiteY20" fmla="*/ 249324 h 420810"/>
                <a:gd name="connsiteX21" fmla="*/ 89872 w 463219"/>
                <a:gd name="connsiteY21" fmla="*/ 250003 h 420810"/>
                <a:gd name="connsiteX22" fmla="*/ 76821 w 463219"/>
                <a:gd name="connsiteY22" fmla="*/ 272739 h 420810"/>
                <a:gd name="connsiteX23" fmla="*/ 79727 w 463219"/>
                <a:gd name="connsiteY23" fmla="*/ 296013 h 420810"/>
                <a:gd name="connsiteX24" fmla="*/ 96039 w 463219"/>
                <a:gd name="connsiteY24" fmla="*/ 311685 h 420810"/>
                <a:gd name="connsiteX25" fmla="*/ 121035 w 463219"/>
                <a:gd name="connsiteY25" fmla="*/ 318164 h 420810"/>
                <a:gd name="connsiteX26" fmla="*/ 121604 w 463219"/>
                <a:gd name="connsiteY26" fmla="*/ 318311 h 420810"/>
                <a:gd name="connsiteX27" fmla="*/ 133817 w 463219"/>
                <a:gd name="connsiteY27" fmla="*/ 386795 h 420810"/>
                <a:gd name="connsiteX28" fmla="*/ 135384 w 463219"/>
                <a:gd name="connsiteY28" fmla="*/ 387231 h 420810"/>
                <a:gd name="connsiteX29" fmla="*/ 133563 w 463219"/>
                <a:gd name="connsiteY29" fmla="*/ 391914 h 420810"/>
                <a:gd name="connsiteX30" fmla="*/ 134077 w 463219"/>
                <a:gd name="connsiteY30" fmla="*/ 420810 h 420810"/>
                <a:gd name="connsiteX31" fmla="*/ 127388 w 463219"/>
                <a:gd name="connsiteY31" fmla="*/ 410241 h 420810"/>
                <a:gd name="connsiteX32" fmla="*/ 79584 w 463219"/>
                <a:gd name="connsiteY32" fmla="*/ 366401 h 420810"/>
                <a:gd name="connsiteX33" fmla="*/ 79024 w 463219"/>
                <a:gd name="connsiteY33" fmla="*/ 334940 h 420810"/>
                <a:gd name="connsiteX34" fmla="*/ 80845 w 463219"/>
                <a:gd name="connsiteY34" fmla="*/ 330257 h 420810"/>
                <a:gd name="connsiteX35" fmla="*/ 79278 w 463219"/>
                <a:gd name="connsiteY35" fmla="*/ 329821 h 420810"/>
                <a:gd name="connsiteX36" fmla="*/ 67065 w 463219"/>
                <a:gd name="connsiteY36" fmla="*/ 261337 h 420810"/>
                <a:gd name="connsiteX37" fmla="*/ 66496 w 463219"/>
                <a:gd name="connsiteY37" fmla="*/ 261190 h 420810"/>
                <a:gd name="connsiteX38" fmla="*/ 41500 w 463219"/>
                <a:gd name="connsiteY38" fmla="*/ 254711 h 420810"/>
                <a:gd name="connsiteX39" fmla="*/ 25188 w 463219"/>
                <a:gd name="connsiteY39" fmla="*/ 239039 h 420810"/>
                <a:gd name="connsiteX40" fmla="*/ 22282 w 463219"/>
                <a:gd name="connsiteY40" fmla="*/ 215765 h 420810"/>
                <a:gd name="connsiteX41" fmla="*/ 35333 w 463219"/>
                <a:gd name="connsiteY41" fmla="*/ 193029 h 420810"/>
                <a:gd name="connsiteX42" fmla="*/ 35722 w 463219"/>
                <a:gd name="connsiteY42" fmla="*/ 192350 h 420810"/>
                <a:gd name="connsiteX43" fmla="*/ 1222 w 463219"/>
                <a:gd name="connsiteY43" fmla="*/ 142924 h 420810"/>
                <a:gd name="connsiteX44" fmla="*/ 41279 w 463219"/>
                <a:gd name="connsiteY44" fmla="*/ 100324 h 420810"/>
                <a:gd name="connsiteX45" fmla="*/ 41352 w 463219"/>
                <a:gd name="connsiteY45" fmla="*/ 100134 h 420810"/>
                <a:gd name="connsiteX46" fmla="*/ 51842 w 463219"/>
                <a:gd name="connsiteY46" fmla="*/ 72939 h 420810"/>
                <a:gd name="connsiteX47" fmla="*/ 77505 w 463219"/>
                <a:gd name="connsiteY47" fmla="*/ 50279 h 420810"/>
                <a:gd name="connsiteX48" fmla="*/ 129067 w 463219"/>
                <a:gd name="connsiteY48" fmla="*/ 36314 h 420810"/>
                <a:gd name="connsiteX49" fmla="*/ 203603 w 463219"/>
                <a:gd name="connsiteY49" fmla="*/ 850 h 42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63219" h="420810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63219" y="103497"/>
                  </a:lnTo>
                  <a:lnTo>
                    <a:pt x="453090" y="102250"/>
                  </a:lnTo>
                  <a:lnTo>
                    <a:pt x="434228" y="118221"/>
                  </a:lnTo>
                  <a:lnTo>
                    <a:pt x="407694" y="93392"/>
                  </a:lnTo>
                  <a:cubicBezTo>
                    <a:pt x="389244" y="85567"/>
                    <a:pt x="365713" y="84933"/>
                    <a:pt x="343157" y="91667"/>
                  </a:cubicBezTo>
                  <a:cubicBezTo>
                    <a:pt x="329807" y="66734"/>
                    <a:pt x="296206" y="53359"/>
                    <a:pt x="258142" y="57824"/>
                  </a:cubicBezTo>
                  <a:cubicBezTo>
                    <a:pt x="229509" y="61182"/>
                    <a:pt x="202053" y="74243"/>
                    <a:pt x="183606" y="93288"/>
                  </a:cubicBezTo>
                  <a:cubicBezTo>
                    <a:pt x="165902" y="93221"/>
                    <a:pt x="147563" y="98191"/>
                    <a:pt x="132044" y="107253"/>
                  </a:cubicBezTo>
                  <a:cubicBezTo>
                    <a:pt x="121353" y="113491"/>
                    <a:pt x="112608" y="121308"/>
                    <a:pt x="106381" y="129913"/>
                  </a:cubicBezTo>
                  <a:lnTo>
                    <a:pt x="95891" y="157108"/>
                  </a:lnTo>
                  <a:lnTo>
                    <a:pt x="95818" y="157298"/>
                  </a:lnTo>
                  <a:cubicBezTo>
                    <a:pt x="75059" y="166689"/>
                    <a:pt x="60024" y="182683"/>
                    <a:pt x="55761" y="199898"/>
                  </a:cubicBezTo>
                  <a:cubicBezTo>
                    <a:pt x="50161" y="222492"/>
                    <a:pt x="64168" y="242561"/>
                    <a:pt x="90261" y="249324"/>
                  </a:cubicBezTo>
                  <a:lnTo>
                    <a:pt x="89872" y="250003"/>
                  </a:lnTo>
                  <a:lnTo>
                    <a:pt x="76821" y="272739"/>
                  </a:lnTo>
                  <a:cubicBezTo>
                    <a:pt x="75002" y="280807"/>
                    <a:pt x="75906" y="288852"/>
                    <a:pt x="79727" y="296013"/>
                  </a:cubicBezTo>
                  <a:cubicBezTo>
                    <a:pt x="83196" y="302520"/>
                    <a:pt x="88847" y="307857"/>
                    <a:pt x="96039" y="311685"/>
                  </a:cubicBezTo>
                  <a:lnTo>
                    <a:pt x="121035" y="318164"/>
                  </a:lnTo>
                  <a:lnTo>
                    <a:pt x="121604" y="318311"/>
                  </a:lnTo>
                  <a:cubicBezTo>
                    <a:pt x="101860" y="344624"/>
                    <a:pt x="108952" y="372905"/>
                    <a:pt x="133817" y="386795"/>
                  </a:cubicBezTo>
                  <a:lnTo>
                    <a:pt x="135384" y="387231"/>
                  </a:lnTo>
                  <a:lnTo>
                    <a:pt x="133563" y="391914"/>
                  </a:lnTo>
                  <a:lnTo>
                    <a:pt x="134077" y="420810"/>
                  </a:lnTo>
                  <a:lnTo>
                    <a:pt x="127388" y="410241"/>
                  </a:ln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81" name="그룹 2080">
            <a:extLst>
              <a:ext uri="{FF2B5EF4-FFF2-40B4-BE49-F238E27FC236}">
                <a16:creationId xmlns="" xmlns:a16="http://schemas.microsoft.com/office/drawing/2014/main" id="{FA6E4627-AAC5-F272-A5D6-5835D729890C}"/>
              </a:ext>
            </a:extLst>
          </p:cNvPr>
          <p:cNvGrpSpPr/>
          <p:nvPr/>
        </p:nvGrpSpPr>
        <p:grpSpPr>
          <a:xfrm rot="12323404">
            <a:off x="6437204" y="4317322"/>
            <a:ext cx="159508" cy="147779"/>
            <a:chOff x="1897811" y="2700068"/>
            <a:chExt cx="439947" cy="448574"/>
          </a:xfrm>
        </p:grpSpPr>
        <p:sp>
          <p:nvSpPr>
            <p:cNvPr id="2082" name="구름 2081">
              <a:extLst>
                <a:ext uri="{FF2B5EF4-FFF2-40B4-BE49-F238E27FC236}">
                  <a16:creationId xmlns="" xmlns:a16="http://schemas.microsoft.com/office/drawing/2014/main" id="{CAE8AF27-D517-0FD2-2699-58F88C6DA930}"/>
                </a:ext>
              </a:extLst>
            </p:cNvPr>
            <p:cNvSpPr/>
            <p:nvPr/>
          </p:nvSpPr>
          <p:spPr>
            <a:xfrm>
              <a:off x="1897811" y="2700068"/>
              <a:ext cx="439947" cy="448574"/>
            </a:xfrm>
            <a:prstGeom prst="cloud">
              <a:avLst/>
            </a:prstGeom>
            <a:solidFill>
              <a:srgbClr val="FFF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83" name="자유형: 도형 2082">
              <a:extLst>
                <a:ext uri="{FF2B5EF4-FFF2-40B4-BE49-F238E27FC236}">
                  <a16:creationId xmlns="" xmlns:a16="http://schemas.microsoft.com/office/drawing/2014/main" id="{8752B04B-D4B0-BD99-788E-F2E272C822A5}"/>
                </a:ext>
              </a:extLst>
            </p:cNvPr>
            <p:cNvSpPr/>
            <p:nvPr/>
          </p:nvSpPr>
          <p:spPr>
            <a:xfrm>
              <a:off x="1908398" y="2758809"/>
              <a:ext cx="429360" cy="389833"/>
            </a:xfrm>
            <a:custGeom>
              <a:avLst/>
              <a:gdLst>
                <a:gd name="connsiteX0" fmla="*/ 382642 w 429360"/>
                <a:gd name="connsiteY0" fmla="*/ 0 h 389833"/>
                <a:gd name="connsiteX1" fmla="*/ 402556 w 429360"/>
                <a:gd name="connsiteY1" fmla="*/ 15579 h 389833"/>
                <a:gd name="connsiteX2" fmla="*/ 416752 w 429360"/>
                <a:gd name="connsiteY2" fmla="*/ 46733 h 389833"/>
                <a:gd name="connsiteX3" fmla="*/ 415082 w 429360"/>
                <a:gd name="connsiteY3" fmla="*/ 100125 h 389833"/>
                <a:gd name="connsiteX4" fmla="*/ 427282 w 429360"/>
                <a:gd name="connsiteY4" fmla="*/ 181762 h 389833"/>
                <a:gd name="connsiteX5" fmla="*/ 370130 w 429360"/>
                <a:gd name="connsiteY5" fmla="*/ 253222 h 389833"/>
                <a:gd name="connsiteX6" fmla="*/ 349670 w 429360"/>
                <a:gd name="connsiteY6" fmla="*/ 314455 h 389833"/>
                <a:gd name="connsiteX7" fmla="*/ 280012 w 429360"/>
                <a:gd name="connsiteY7" fmla="*/ 321868 h 389833"/>
                <a:gd name="connsiteX8" fmla="*/ 230233 w 429360"/>
                <a:gd name="connsiteY8" fmla="*/ 387192 h 389833"/>
                <a:gd name="connsiteX9" fmla="*/ 157041 w 429360"/>
                <a:gd name="connsiteY9" fmla="*/ 347319 h 389833"/>
                <a:gd name="connsiteX10" fmla="*/ 48317 w 429360"/>
                <a:gd name="connsiteY10" fmla="*/ 307923 h 389833"/>
                <a:gd name="connsiteX11" fmla="*/ 513 w 429360"/>
                <a:gd name="connsiteY11" fmla="*/ 264083 h 389833"/>
                <a:gd name="connsiteX12" fmla="*/ 0 w 429360"/>
                <a:gd name="connsiteY12" fmla="*/ 235223 h 389833"/>
                <a:gd name="connsiteX13" fmla="*/ 14980 w 429360"/>
                <a:gd name="connsiteY13" fmla="*/ 236485 h 389833"/>
                <a:gd name="connsiteX14" fmla="*/ 123704 w 429360"/>
                <a:gd name="connsiteY14" fmla="*/ 275881 h 389833"/>
                <a:gd name="connsiteX15" fmla="*/ 196896 w 429360"/>
                <a:gd name="connsiteY15" fmla="*/ 315754 h 389833"/>
                <a:gd name="connsiteX16" fmla="*/ 246675 w 429360"/>
                <a:gd name="connsiteY16" fmla="*/ 250430 h 389833"/>
                <a:gd name="connsiteX17" fmla="*/ 316333 w 429360"/>
                <a:gd name="connsiteY17" fmla="*/ 243017 h 389833"/>
                <a:gd name="connsiteX18" fmla="*/ 336793 w 429360"/>
                <a:gd name="connsiteY18" fmla="*/ 181784 h 389833"/>
                <a:gd name="connsiteX19" fmla="*/ 393945 w 429360"/>
                <a:gd name="connsiteY19" fmla="*/ 110324 h 389833"/>
                <a:gd name="connsiteX20" fmla="*/ 381745 w 429360"/>
                <a:gd name="connsiteY20" fmla="*/ 28687 h 38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29360" h="389833">
                  <a:moveTo>
                    <a:pt x="382642" y="0"/>
                  </a:moveTo>
                  <a:lnTo>
                    <a:pt x="402556" y="15579"/>
                  </a:lnTo>
                  <a:cubicBezTo>
                    <a:pt x="408972" y="24044"/>
                    <a:pt x="413901" y="34688"/>
                    <a:pt x="416752" y="46733"/>
                  </a:cubicBezTo>
                  <a:cubicBezTo>
                    <a:pt x="420897" y="64219"/>
                    <a:pt x="420306" y="83210"/>
                    <a:pt x="415082" y="100125"/>
                  </a:cubicBezTo>
                  <a:cubicBezTo>
                    <a:pt x="427924" y="123323"/>
                    <a:pt x="432415" y="153394"/>
                    <a:pt x="427282" y="181762"/>
                  </a:cubicBezTo>
                  <a:cubicBezTo>
                    <a:pt x="420459" y="219475"/>
                    <a:pt x="397871" y="247719"/>
                    <a:pt x="370130" y="253222"/>
                  </a:cubicBezTo>
                  <a:cubicBezTo>
                    <a:pt x="369998" y="276762"/>
                    <a:pt x="362533" y="299087"/>
                    <a:pt x="349670" y="314455"/>
                  </a:cubicBezTo>
                  <a:cubicBezTo>
                    <a:pt x="330127" y="337807"/>
                    <a:pt x="301897" y="340808"/>
                    <a:pt x="280012" y="321868"/>
                  </a:cubicBezTo>
                  <a:cubicBezTo>
                    <a:pt x="272934" y="354400"/>
                    <a:pt x="253982" y="379269"/>
                    <a:pt x="230233" y="387192"/>
                  </a:cubicBezTo>
                  <a:cubicBezTo>
                    <a:pt x="202247" y="396527"/>
                    <a:pt x="173040" y="380619"/>
                    <a:pt x="157041" y="347319"/>
                  </a:cubicBezTo>
                  <a:cubicBezTo>
                    <a:pt x="119279" y="378927"/>
                    <a:pt x="70233" y="361160"/>
                    <a:pt x="48317" y="307923"/>
                  </a:cubicBezTo>
                  <a:cubicBezTo>
                    <a:pt x="26788" y="311423"/>
                    <a:pt x="6573" y="292888"/>
                    <a:pt x="513" y="264083"/>
                  </a:cubicBezTo>
                  <a:lnTo>
                    <a:pt x="0" y="235223"/>
                  </a:lnTo>
                  <a:lnTo>
                    <a:pt x="14980" y="236485"/>
                  </a:lnTo>
                  <a:cubicBezTo>
                    <a:pt x="36896" y="289722"/>
                    <a:pt x="85942" y="307489"/>
                    <a:pt x="123704" y="275881"/>
                  </a:cubicBezTo>
                  <a:cubicBezTo>
                    <a:pt x="139703" y="309181"/>
                    <a:pt x="168910" y="325089"/>
                    <a:pt x="196896" y="315754"/>
                  </a:cubicBezTo>
                  <a:cubicBezTo>
                    <a:pt x="220645" y="307831"/>
                    <a:pt x="239597" y="282962"/>
                    <a:pt x="246675" y="250430"/>
                  </a:cubicBezTo>
                  <a:cubicBezTo>
                    <a:pt x="268560" y="269370"/>
                    <a:pt x="296790" y="266369"/>
                    <a:pt x="316333" y="243017"/>
                  </a:cubicBezTo>
                  <a:cubicBezTo>
                    <a:pt x="329196" y="227649"/>
                    <a:pt x="336661" y="205324"/>
                    <a:pt x="336793" y="181784"/>
                  </a:cubicBezTo>
                  <a:cubicBezTo>
                    <a:pt x="364534" y="176281"/>
                    <a:pt x="387122" y="148037"/>
                    <a:pt x="393945" y="110324"/>
                  </a:cubicBezTo>
                  <a:cubicBezTo>
                    <a:pt x="399078" y="81956"/>
                    <a:pt x="394587" y="51885"/>
                    <a:pt x="381745" y="28687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84" name="그룹 2083">
            <a:extLst>
              <a:ext uri="{FF2B5EF4-FFF2-40B4-BE49-F238E27FC236}">
                <a16:creationId xmlns="" xmlns:a16="http://schemas.microsoft.com/office/drawing/2014/main" id="{2F4483F8-CEF3-4D77-412B-B988BCA00692}"/>
              </a:ext>
            </a:extLst>
          </p:cNvPr>
          <p:cNvGrpSpPr/>
          <p:nvPr/>
        </p:nvGrpSpPr>
        <p:grpSpPr>
          <a:xfrm rot="2616088">
            <a:off x="7125371" y="4132739"/>
            <a:ext cx="294708" cy="300487"/>
            <a:chOff x="1897811" y="2700068"/>
            <a:chExt cx="439947" cy="448574"/>
          </a:xfrm>
        </p:grpSpPr>
        <p:sp>
          <p:nvSpPr>
            <p:cNvPr id="2085" name="구름 2084">
              <a:extLst>
                <a:ext uri="{FF2B5EF4-FFF2-40B4-BE49-F238E27FC236}">
                  <a16:creationId xmlns="" xmlns:a16="http://schemas.microsoft.com/office/drawing/2014/main" id="{0EFC78A1-0CED-DC4F-20A9-1F2F635BEA7D}"/>
                </a:ext>
              </a:extLst>
            </p:cNvPr>
            <p:cNvSpPr/>
            <p:nvPr/>
          </p:nvSpPr>
          <p:spPr>
            <a:xfrm>
              <a:off x="1897811" y="2700068"/>
              <a:ext cx="439947" cy="448574"/>
            </a:xfrm>
            <a:prstGeom prst="cloud">
              <a:avLst/>
            </a:prstGeom>
            <a:solidFill>
              <a:srgbClr val="FFF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86" name="자유형: 도형 2085">
              <a:extLst>
                <a:ext uri="{FF2B5EF4-FFF2-40B4-BE49-F238E27FC236}">
                  <a16:creationId xmlns="" xmlns:a16="http://schemas.microsoft.com/office/drawing/2014/main" id="{ABB5CCCA-A830-89FD-EF81-88E8720680CC}"/>
                </a:ext>
              </a:extLst>
            </p:cNvPr>
            <p:cNvSpPr/>
            <p:nvPr/>
          </p:nvSpPr>
          <p:spPr>
            <a:xfrm>
              <a:off x="1908398" y="2758809"/>
              <a:ext cx="429360" cy="389833"/>
            </a:xfrm>
            <a:custGeom>
              <a:avLst/>
              <a:gdLst>
                <a:gd name="connsiteX0" fmla="*/ 382642 w 429360"/>
                <a:gd name="connsiteY0" fmla="*/ 0 h 389833"/>
                <a:gd name="connsiteX1" fmla="*/ 402556 w 429360"/>
                <a:gd name="connsiteY1" fmla="*/ 15579 h 389833"/>
                <a:gd name="connsiteX2" fmla="*/ 416752 w 429360"/>
                <a:gd name="connsiteY2" fmla="*/ 46733 h 389833"/>
                <a:gd name="connsiteX3" fmla="*/ 415082 w 429360"/>
                <a:gd name="connsiteY3" fmla="*/ 100125 h 389833"/>
                <a:gd name="connsiteX4" fmla="*/ 427282 w 429360"/>
                <a:gd name="connsiteY4" fmla="*/ 181762 h 389833"/>
                <a:gd name="connsiteX5" fmla="*/ 370130 w 429360"/>
                <a:gd name="connsiteY5" fmla="*/ 253222 h 389833"/>
                <a:gd name="connsiteX6" fmla="*/ 349670 w 429360"/>
                <a:gd name="connsiteY6" fmla="*/ 314455 h 389833"/>
                <a:gd name="connsiteX7" fmla="*/ 280012 w 429360"/>
                <a:gd name="connsiteY7" fmla="*/ 321868 h 389833"/>
                <a:gd name="connsiteX8" fmla="*/ 230233 w 429360"/>
                <a:gd name="connsiteY8" fmla="*/ 387192 h 389833"/>
                <a:gd name="connsiteX9" fmla="*/ 157041 w 429360"/>
                <a:gd name="connsiteY9" fmla="*/ 347319 h 389833"/>
                <a:gd name="connsiteX10" fmla="*/ 48317 w 429360"/>
                <a:gd name="connsiteY10" fmla="*/ 307923 h 389833"/>
                <a:gd name="connsiteX11" fmla="*/ 513 w 429360"/>
                <a:gd name="connsiteY11" fmla="*/ 264083 h 389833"/>
                <a:gd name="connsiteX12" fmla="*/ 0 w 429360"/>
                <a:gd name="connsiteY12" fmla="*/ 235223 h 389833"/>
                <a:gd name="connsiteX13" fmla="*/ 14980 w 429360"/>
                <a:gd name="connsiteY13" fmla="*/ 236485 h 389833"/>
                <a:gd name="connsiteX14" fmla="*/ 123704 w 429360"/>
                <a:gd name="connsiteY14" fmla="*/ 275881 h 389833"/>
                <a:gd name="connsiteX15" fmla="*/ 196896 w 429360"/>
                <a:gd name="connsiteY15" fmla="*/ 315754 h 389833"/>
                <a:gd name="connsiteX16" fmla="*/ 246675 w 429360"/>
                <a:gd name="connsiteY16" fmla="*/ 250430 h 389833"/>
                <a:gd name="connsiteX17" fmla="*/ 316333 w 429360"/>
                <a:gd name="connsiteY17" fmla="*/ 243017 h 389833"/>
                <a:gd name="connsiteX18" fmla="*/ 336793 w 429360"/>
                <a:gd name="connsiteY18" fmla="*/ 181784 h 389833"/>
                <a:gd name="connsiteX19" fmla="*/ 393945 w 429360"/>
                <a:gd name="connsiteY19" fmla="*/ 110324 h 389833"/>
                <a:gd name="connsiteX20" fmla="*/ 381745 w 429360"/>
                <a:gd name="connsiteY20" fmla="*/ 28687 h 38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29360" h="389833">
                  <a:moveTo>
                    <a:pt x="382642" y="0"/>
                  </a:moveTo>
                  <a:lnTo>
                    <a:pt x="402556" y="15579"/>
                  </a:lnTo>
                  <a:cubicBezTo>
                    <a:pt x="408972" y="24044"/>
                    <a:pt x="413901" y="34688"/>
                    <a:pt x="416752" y="46733"/>
                  </a:cubicBezTo>
                  <a:cubicBezTo>
                    <a:pt x="420897" y="64219"/>
                    <a:pt x="420306" y="83210"/>
                    <a:pt x="415082" y="100125"/>
                  </a:cubicBezTo>
                  <a:cubicBezTo>
                    <a:pt x="427924" y="123323"/>
                    <a:pt x="432415" y="153394"/>
                    <a:pt x="427282" y="181762"/>
                  </a:cubicBezTo>
                  <a:cubicBezTo>
                    <a:pt x="420459" y="219475"/>
                    <a:pt x="397871" y="247719"/>
                    <a:pt x="370130" y="253222"/>
                  </a:cubicBezTo>
                  <a:cubicBezTo>
                    <a:pt x="369998" y="276762"/>
                    <a:pt x="362533" y="299087"/>
                    <a:pt x="349670" y="314455"/>
                  </a:cubicBezTo>
                  <a:cubicBezTo>
                    <a:pt x="330127" y="337807"/>
                    <a:pt x="301897" y="340808"/>
                    <a:pt x="280012" y="321868"/>
                  </a:cubicBezTo>
                  <a:cubicBezTo>
                    <a:pt x="272934" y="354400"/>
                    <a:pt x="253982" y="379269"/>
                    <a:pt x="230233" y="387192"/>
                  </a:cubicBezTo>
                  <a:cubicBezTo>
                    <a:pt x="202247" y="396527"/>
                    <a:pt x="173040" y="380619"/>
                    <a:pt x="157041" y="347319"/>
                  </a:cubicBezTo>
                  <a:cubicBezTo>
                    <a:pt x="119279" y="378927"/>
                    <a:pt x="70233" y="361160"/>
                    <a:pt x="48317" y="307923"/>
                  </a:cubicBezTo>
                  <a:cubicBezTo>
                    <a:pt x="26788" y="311423"/>
                    <a:pt x="6573" y="292888"/>
                    <a:pt x="513" y="264083"/>
                  </a:cubicBezTo>
                  <a:lnTo>
                    <a:pt x="0" y="235223"/>
                  </a:lnTo>
                  <a:lnTo>
                    <a:pt x="14980" y="236485"/>
                  </a:lnTo>
                  <a:cubicBezTo>
                    <a:pt x="36896" y="289722"/>
                    <a:pt x="85942" y="307489"/>
                    <a:pt x="123704" y="275881"/>
                  </a:cubicBezTo>
                  <a:cubicBezTo>
                    <a:pt x="139703" y="309181"/>
                    <a:pt x="168910" y="325089"/>
                    <a:pt x="196896" y="315754"/>
                  </a:cubicBezTo>
                  <a:cubicBezTo>
                    <a:pt x="220645" y="307831"/>
                    <a:pt x="239597" y="282962"/>
                    <a:pt x="246675" y="250430"/>
                  </a:cubicBezTo>
                  <a:cubicBezTo>
                    <a:pt x="268560" y="269370"/>
                    <a:pt x="296790" y="266369"/>
                    <a:pt x="316333" y="243017"/>
                  </a:cubicBezTo>
                  <a:cubicBezTo>
                    <a:pt x="329196" y="227649"/>
                    <a:pt x="336661" y="205324"/>
                    <a:pt x="336793" y="181784"/>
                  </a:cubicBezTo>
                  <a:cubicBezTo>
                    <a:pt x="364534" y="176281"/>
                    <a:pt x="387122" y="148037"/>
                    <a:pt x="393945" y="110324"/>
                  </a:cubicBezTo>
                  <a:cubicBezTo>
                    <a:pt x="399078" y="81956"/>
                    <a:pt x="394587" y="51885"/>
                    <a:pt x="381745" y="28687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87" name="그룹 2086">
            <a:extLst>
              <a:ext uri="{FF2B5EF4-FFF2-40B4-BE49-F238E27FC236}">
                <a16:creationId xmlns="" xmlns:a16="http://schemas.microsoft.com/office/drawing/2014/main" id="{6F8E5D55-1789-FEA3-9CC8-E612871A5FBE}"/>
              </a:ext>
            </a:extLst>
          </p:cNvPr>
          <p:cNvGrpSpPr/>
          <p:nvPr/>
        </p:nvGrpSpPr>
        <p:grpSpPr>
          <a:xfrm rot="19110713">
            <a:off x="6527768" y="4015534"/>
            <a:ext cx="70788" cy="83173"/>
            <a:chOff x="1589056" y="3350236"/>
            <a:chExt cx="508431" cy="492151"/>
          </a:xfrm>
        </p:grpSpPr>
        <p:sp>
          <p:nvSpPr>
            <p:cNvPr id="2088" name="자유형: 도형 2087">
              <a:extLst>
                <a:ext uri="{FF2B5EF4-FFF2-40B4-BE49-F238E27FC236}">
                  <a16:creationId xmlns="" xmlns:a16="http://schemas.microsoft.com/office/drawing/2014/main" id="{F232A36A-DD4F-8319-1933-F3CD5404F1C4}"/>
                </a:ext>
              </a:extLst>
            </p:cNvPr>
            <p:cNvSpPr/>
            <p:nvPr/>
          </p:nvSpPr>
          <p:spPr>
            <a:xfrm>
              <a:off x="1589056" y="3350236"/>
              <a:ext cx="508431" cy="492151"/>
            </a:xfrm>
            <a:custGeom>
              <a:avLst/>
              <a:gdLst>
                <a:gd name="connsiteX0" fmla="*/ 203603 w 508431"/>
                <a:gd name="connsiteY0" fmla="*/ 850 h 492151"/>
                <a:gd name="connsiteX1" fmla="*/ 288618 w 508431"/>
                <a:gd name="connsiteY1" fmla="*/ 34693 h 492151"/>
                <a:gd name="connsiteX2" fmla="*/ 353155 w 508431"/>
                <a:gd name="connsiteY2" fmla="*/ 36418 h 492151"/>
                <a:gd name="connsiteX3" fmla="*/ 379689 w 508431"/>
                <a:gd name="connsiteY3" fmla="*/ 61247 h 492151"/>
                <a:gd name="connsiteX4" fmla="*/ 398551 w 508431"/>
                <a:gd name="connsiteY4" fmla="*/ 45276 h 492151"/>
                <a:gd name="connsiteX5" fmla="*/ 429434 w 508431"/>
                <a:gd name="connsiteY5" fmla="*/ 49077 h 492151"/>
                <a:gd name="connsiteX6" fmla="*/ 458509 w 508431"/>
                <a:gd name="connsiteY6" fmla="*/ 99811 h 492151"/>
                <a:gd name="connsiteX7" fmla="*/ 458669 w 508431"/>
                <a:gd name="connsiteY7" fmla="*/ 99937 h 492151"/>
                <a:gd name="connsiteX8" fmla="*/ 481627 w 508431"/>
                <a:gd name="connsiteY8" fmla="*/ 117897 h 492151"/>
                <a:gd name="connsiteX9" fmla="*/ 495823 w 508431"/>
                <a:gd name="connsiteY9" fmla="*/ 149051 h 492151"/>
                <a:gd name="connsiteX10" fmla="*/ 494153 w 508431"/>
                <a:gd name="connsiteY10" fmla="*/ 202443 h 492151"/>
                <a:gd name="connsiteX11" fmla="*/ 506353 w 508431"/>
                <a:gd name="connsiteY11" fmla="*/ 284080 h 492151"/>
                <a:gd name="connsiteX12" fmla="*/ 449201 w 508431"/>
                <a:gd name="connsiteY12" fmla="*/ 355540 h 492151"/>
                <a:gd name="connsiteX13" fmla="*/ 428741 w 508431"/>
                <a:gd name="connsiteY13" fmla="*/ 416773 h 492151"/>
                <a:gd name="connsiteX14" fmla="*/ 359083 w 508431"/>
                <a:gd name="connsiteY14" fmla="*/ 424186 h 492151"/>
                <a:gd name="connsiteX15" fmla="*/ 309304 w 508431"/>
                <a:gd name="connsiteY15" fmla="*/ 489510 h 492151"/>
                <a:gd name="connsiteX16" fmla="*/ 236112 w 508431"/>
                <a:gd name="connsiteY16" fmla="*/ 449637 h 492151"/>
                <a:gd name="connsiteX17" fmla="*/ 127388 w 508431"/>
                <a:gd name="connsiteY17" fmla="*/ 410241 h 492151"/>
                <a:gd name="connsiteX18" fmla="*/ 79584 w 508431"/>
                <a:gd name="connsiteY18" fmla="*/ 366401 h 492151"/>
                <a:gd name="connsiteX19" fmla="*/ 79024 w 508431"/>
                <a:gd name="connsiteY19" fmla="*/ 334940 h 492151"/>
                <a:gd name="connsiteX20" fmla="*/ 80845 w 508431"/>
                <a:gd name="connsiteY20" fmla="*/ 330257 h 492151"/>
                <a:gd name="connsiteX21" fmla="*/ 79278 w 508431"/>
                <a:gd name="connsiteY21" fmla="*/ 329821 h 492151"/>
                <a:gd name="connsiteX22" fmla="*/ 67065 w 508431"/>
                <a:gd name="connsiteY22" fmla="*/ 261337 h 492151"/>
                <a:gd name="connsiteX23" fmla="*/ 66496 w 508431"/>
                <a:gd name="connsiteY23" fmla="*/ 261190 h 492151"/>
                <a:gd name="connsiteX24" fmla="*/ 41500 w 508431"/>
                <a:gd name="connsiteY24" fmla="*/ 254711 h 492151"/>
                <a:gd name="connsiteX25" fmla="*/ 25188 w 508431"/>
                <a:gd name="connsiteY25" fmla="*/ 239039 h 492151"/>
                <a:gd name="connsiteX26" fmla="*/ 22282 w 508431"/>
                <a:gd name="connsiteY26" fmla="*/ 215765 h 492151"/>
                <a:gd name="connsiteX27" fmla="*/ 35333 w 508431"/>
                <a:gd name="connsiteY27" fmla="*/ 193029 h 492151"/>
                <a:gd name="connsiteX28" fmla="*/ 35722 w 508431"/>
                <a:gd name="connsiteY28" fmla="*/ 192350 h 492151"/>
                <a:gd name="connsiteX29" fmla="*/ 1222 w 508431"/>
                <a:gd name="connsiteY29" fmla="*/ 142924 h 492151"/>
                <a:gd name="connsiteX30" fmla="*/ 41279 w 508431"/>
                <a:gd name="connsiteY30" fmla="*/ 100324 h 492151"/>
                <a:gd name="connsiteX31" fmla="*/ 41352 w 508431"/>
                <a:gd name="connsiteY31" fmla="*/ 100134 h 492151"/>
                <a:gd name="connsiteX32" fmla="*/ 51842 w 508431"/>
                <a:gd name="connsiteY32" fmla="*/ 72939 h 492151"/>
                <a:gd name="connsiteX33" fmla="*/ 77505 w 508431"/>
                <a:gd name="connsiteY33" fmla="*/ 50279 h 492151"/>
                <a:gd name="connsiteX34" fmla="*/ 129067 w 508431"/>
                <a:gd name="connsiteY34" fmla="*/ 36314 h 492151"/>
                <a:gd name="connsiteX35" fmla="*/ 203603 w 508431"/>
                <a:gd name="connsiteY35" fmla="*/ 850 h 49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08431" h="492151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81627" y="117897"/>
                  </a:lnTo>
                  <a:cubicBezTo>
                    <a:pt x="488042" y="126362"/>
                    <a:pt x="492972" y="137006"/>
                    <a:pt x="495823" y="149051"/>
                  </a:cubicBezTo>
                  <a:cubicBezTo>
                    <a:pt x="499968" y="166537"/>
                    <a:pt x="499377" y="185528"/>
                    <a:pt x="494153" y="202443"/>
                  </a:cubicBezTo>
                  <a:cubicBezTo>
                    <a:pt x="506995" y="225641"/>
                    <a:pt x="511486" y="255712"/>
                    <a:pt x="506353" y="284080"/>
                  </a:cubicBezTo>
                  <a:cubicBezTo>
                    <a:pt x="499530" y="321793"/>
                    <a:pt x="476942" y="350037"/>
                    <a:pt x="449201" y="355540"/>
                  </a:cubicBezTo>
                  <a:cubicBezTo>
                    <a:pt x="449068" y="379080"/>
                    <a:pt x="441604" y="401405"/>
                    <a:pt x="428741" y="416773"/>
                  </a:cubicBezTo>
                  <a:cubicBezTo>
                    <a:pt x="409198" y="440125"/>
                    <a:pt x="380968" y="443126"/>
                    <a:pt x="359083" y="424186"/>
                  </a:cubicBezTo>
                  <a:cubicBezTo>
                    <a:pt x="352005" y="456718"/>
                    <a:pt x="333053" y="481587"/>
                    <a:pt x="309304" y="489510"/>
                  </a:cubicBezTo>
                  <a:cubicBezTo>
                    <a:pt x="281318" y="498845"/>
                    <a:pt x="252111" y="482937"/>
                    <a:pt x="236112" y="449637"/>
                  </a:cubicBezTo>
                  <a:cubicBezTo>
                    <a:pt x="198350" y="481245"/>
                    <a:pt x="149304" y="463478"/>
                    <a:pt x="127388" y="410241"/>
                  </a:cubicBez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rgbClr val="FFF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089" name="자유형: 도형 2088">
              <a:extLst>
                <a:ext uri="{FF2B5EF4-FFF2-40B4-BE49-F238E27FC236}">
                  <a16:creationId xmlns="" xmlns:a16="http://schemas.microsoft.com/office/drawing/2014/main" id="{12A52784-34B9-8523-09D1-2125892B565D}"/>
                </a:ext>
              </a:extLst>
            </p:cNvPr>
            <p:cNvSpPr/>
            <p:nvPr/>
          </p:nvSpPr>
          <p:spPr>
            <a:xfrm>
              <a:off x="1589056" y="3350236"/>
              <a:ext cx="463219" cy="420810"/>
            </a:xfrm>
            <a:custGeom>
              <a:avLst/>
              <a:gdLst>
                <a:gd name="connsiteX0" fmla="*/ 203603 w 463219"/>
                <a:gd name="connsiteY0" fmla="*/ 850 h 420810"/>
                <a:gd name="connsiteX1" fmla="*/ 288618 w 463219"/>
                <a:gd name="connsiteY1" fmla="*/ 34693 h 420810"/>
                <a:gd name="connsiteX2" fmla="*/ 353155 w 463219"/>
                <a:gd name="connsiteY2" fmla="*/ 36418 h 420810"/>
                <a:gd name="connsiteX3" fmla="*/ 379689 w 463219"/>
                <a:gd name="connsiteY3" fmla="*/ 61247 h 420810"/>
                <a:gd name="connsiteX4" fmla="*/ 398551 w 463219"/>
                <a:gd name="connsiteY4" fmla="*/ 45276 h 420810"/>
                <a:gd name="connsiteX5" fmla="*/ 429434 w 463219"/>
                <a:gd name="connsiteY5" fmla="*/ 49077 h 420810"/>
                <a:gd name="connsiteX6" fmla="*/ 458509 w 463219"/>
                <a:gd name="connsiteY6" fmla="*/ 99811 h 420810"/>
                <a:gd name="connsiteX7" fmla="*/ 458669 w 463219"/>
                <a:gd name="connsiteY7" fmla="*/ 99937 h 420810"/>
                <a:gd name="connsiteX8" fmla="*/ 463219 w 463219"/>
                <a:gd name="connsiteY8" fmla="*/ 103497 h 420810"/>
                <a:gd name="connsiteX9" fmla="*/ 453090 w 463219"/>
                <a:gd name="connsiteY9" fmla="*/ 102250 h 420810"/>
                <a:gd name="connsiteX10" fmla="*/ 434228 w 463219"/>
                <a:gd name="connsiteY10" fmla="*/ 118221 h 420810"/>
                <a:gd name="connsiteX11" fmla="*/ 407694 w 463219"/>
                <a:gd name="connsiteY11" fmla="*/ 93392 h 420810"/>
                <a:gd name="connsiteX12" fmla="*/ 343157 w 463219"/>
                <a:gd name="connsiteY12" fmla="*/ 91667 h 420810"/>
                <a:gd name="connsiteX13" fmla="*/ 258142 w 463219"/>
                <a:gd name="connsiteY13" fmla="*/ 57824 h 420810"/>
                <a:gd name="connsiteX14" fmla="*/ 183606 w 463219"/>
                <a:gd name="connsiteY14" fmla="*/ 93288 h 420810"/>
                <a:gd name="connsiteX15" fmla="*/ 132044 w 463219"/>
                <a:gd name="connsiteY15" fmla="*/ 107253 h 420810"/>
                <a:gd name="connsiteX16" fmla="*/ 106381 w 463219"/>
                <a:gd name="connsiteY16" fmla="*/ 129913 h 420810"/>
                <a:gd name="connsiteX17" fmla="*/ 95891 w 463219"/>
                <a:gd name="connsiteY17" fmla="*/ 157108 h 420810"/>
                <a:gd name="connsiteX18" fmla="*/ 95818 w 463219"/>
                <a:gd name="connsiteY18" fmla="*/ 157298 h 420810"/>
                <a:gd name="connsiteX19" fmla="*/ 55761 w 463219"/>
                <a:gd name="connsiteY19" fmla="*/ 199898 h 420810"/>
                <a:gd name="connsiteX20" fmla="*/ 90261 w 463219"/>
                <a:gd name="connsiteY20" fmla="*/ 249324 h 420810"/>
                <a:gd name="connsiteX21" fmla="*/ 89872 w 463219"/>
                <a:gd name="connsiteY21" fmla="*/ 250003 h 420810"/>
                <a:gd name="connsiteX22" fmla="*/ 76821 w 463219"/>
                <a:gd name="connsiteY22" fmla="*/ 272739 h 420810"/>
                <a:gd name="connsiteX23" fmla="*/ 79727 w 463219"/>
                <a:gd name="connsiteY23" fmla="*/ 296013 h 420810"/>
                <a:gd name="connsiteX24" fmla="*/ 96039 w 463219"/>
                <a:gd name="connsiteY24" fmla="*/ 311685 h 420810"/>
                <a:gd name="connsiteX25" fmla="*/ 121035 w 463219"/>
                <a:gd name="connsiteY25" fmla="*/ 318164 h 420810"/>
                <a:gd name="connsiteX26" fmla="*/ 121604 w 463219"/>
                <a:gd name="connsiteY26" fmla="*/ 318311 h 420810"/>
                <a:gd name="connsiteX27" fmla="*/ 133817 w 463219"/>
                <a:gd name="connsiteY27" fmla="*/ 386795 h 420810"/>
                <a:gd name="connsiteX28" fmla="*/ 135384 w 463219"/>
                <a:gd name="connsiteY28" fmla="*/ 387231 h 420810"/>
                <a:gd name="connsiteX29" fmla="*/ 133563 w 463219"/>
                <a:gd name="connsiteY29" fmla="*/ 391914 h 420810"/>
                <a:gd name="connsiteX30" fmla="*/ 134077 w 463219"/>
                <a:gd name="connsiteY30" fmla="*/ 420810 h 420810"/>
                <a:gd name="connsiteX31" fmla="*/ 127388 w 463219"/>
                <a:gd name="connsiteY31" fmla="*/ 410241 h 420810"/>
                <a:gd name="connsiteX32" fmla="*/ 79584 w 463219"/>
                <a:gd name="connsiteY32" fmla="*/ 366401 h 420810"/>
                <a:gd name="connsiteX33" fmla="*/ 79024 w 463219"/>
                <a:gd name="connsiteY33" fmla="*/ 334940 h 420810"/>
                <a:gd name="connsiteX34" fmla="*/ 80845 w 463219"/>
                <a:gd name="connsiteY34" fmla="*/ 330257 h 420810"/>
                <a:gd name="connsiteX35" fmla="*/ 79278 w 463219"/>
                <a:gd name="connsiteY35" fmla="*/ 329821 h 420810"/>
                <a:gd name="connsiteX36" fmla="*/ 67065 w 463219"/>
                <a:gd name="connsiteY36" fmla="*/ 261337 h 420810"/>
                <a:gd name="connsiteX37" fmla="*/ 66496 w 463219"/>
                <a:gd name="connsiteY37" fmla="*/ 261190 h 420810"/>
                <a:gd name="connsiteX38" fmla="*/ 41500 w 463219"/>
                <a:gd name="connsiteY38" fmla="*/ 254711 h 420810"/>
                <a:gd name="connsiteX39" fmla="*/ 25188 w 463219"/>
                <a:gd name="connsiteY39" fmla="*/ 239039 h 420810"/>
                <a:gd name="connsiteX40" fmla="*/ 22282 w 463219"/>
                <a:gd name="connsiteY40" fmla="*/ 215765 h 420810"/>
                <a:gd name="connsiteX41" fmla="*/ 35333 w 463219"/>
                <a:gd name="connsiteY41" fmla="*/ 193029 h 420810"/>
                <a:gd name="connsiteX42" fmla="*/ 35722 w 463219"/>
                <a:gd name="connsiteY42" fmla="*/ 192350 h 420810"/>
                <a:gd name="connsiteX43" fmla="*/ 1222 w 463219"/>
                <a:gd name="connsiteY43" fmla="*/ 142924 h 420810"/>
                <a:gd name="connsiteX44" fmla="*/ 41279 w 463219"/>
                <a:gd name="connsiteY44" fmla="*/ 100324 h 420810"/>
                <a:gd name="connsiteX45" fmla="*/ 41352 w 463219"/>
                <a:gd name="connsiteY45" fmla="*/ 100134 h 420810"/>
                <a:gd name="connsiteX46" fmla="*/ 51842 w 463219"/>
                <a:gd name="connsiteY46" fmla="*/ 72939 h 420810"/>
                <a:gd name="connsiteX47" fmla="*/ 77505 w 463219"/>
                <a:gd name="connsiteY47" fmla="*/ 50279 h 420810"/>
                <a:gd name="connsiteX48" fmla="*/ 129067 w 463219"/>
                <a:gd name="connsiteY48" fmla="*/ 36314 h 420810"/>
                <a:gd name="connsiteX49" fmla="*/ 203603 w 463219"/>
                <a:gd name="connsiteY49" fmla="*/ 850 h 42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63219" h="420810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63219" y="103497"/>
                  </a:lnTo>
                  <a:lnTo>
                    <a:pt x="453090" y="102250"/>
                  </a:lnTo>
                  <a:lnTo>
                    <a:pt x="434228" y="118221"/>
                  </a:lnTo>
                  <a:lnTo>
                    <a:pt x="407694" y="93392"/>
                  </a:lnTo>
                  <a:cubicBezTo>
                    <a:pt x="389244" y="85567"/>
                    <a:pt x="365713" y="84933"/>
                    <a:pt x="343157" y="91667"/>
                  </a:cubicBezTo>
                  <a:cubicBezTo>
                    <a:pt x="329807" y="66734"/>
                    <a:pt x="296206" y="53359"/>
                    <a:pt x="258142" y="57824"/>
                  </a:cubicBezTo>
                  <a:cubicBezTo>
                    <a:pt x="229509" y="61182"/>
                    <a:pt x="202053" y="74243"/>
                    <a:pt x="183606" y="93288"/>
                  </a:cubicBezTo>
                  <a:cubicBezTo>
                    <a:pt x="165902" y="93221"/>
                    <a:pt x="147563" y="98191"/>
                    <a:pt x="132044" y="107253"/>
                  </a:cubicBezTo>
                  <a:cubicBezTo>
                    <a:pt x="121353" y="113491"/>
                    <a:pt x="112608" y="121308"/>
                    <a:pt x="106381" y="129913"/>
                  </a:cubicBezTo>
                  <a:lnTo>
                    <a:pt x="95891" y="157108"/>
                  </a:lnTo>
                  <a:lnTo>
                    <a:pt x="95818" y="157298"/>
                  </a:lnTo>
                  <a:cubicBezTo>
                    <a:pt x="75059" y="166689"/>
                    <a:pt x="60024" y="182683"/>
                    <a:pt x="55761" y="199898"/>
                  </a:cubicBezTo>
                  <a:cubicBezTo>
                    <a:pt x="50161" y="222492"/>
                    <a:pt x="64168" y="242561"/>
                    <a:pt x="90261" y="249324"/>
                  </a:cubicBezTo>
                  <a:lnTo>
                    <a:pt x="89872" y="250003"/>
                  </a:lnTo>
                  <a:lnTo>
                    <a:pt x="76821" y="272739"/>
                  </a:lnTo>
                  <a:cubicBezTo>
                    <a:pt x="75002" y="280807"/>
                    <a:pt x="75906" y="288852"/>
                    <a:pt x="79727" y="296013"/>
                  </a:cubicBezTo>
                  <a:cubicBezTo>
                    <a:pt x="83196" y="302520"/>
                    <a:pt x="88847" y="307857"/>
                    <a:pt x="96039" y="311685"/>
                  </a:cubicBezTo>
                  <a:lnTo>
                    <a:pt x="121035" y="318164"/>
                  </a:lnTo>
                  <a:lnTo>
                    <a:pt x="121604" y="318311"/>
                  </a:lnTo>
                  <a:cubicBezTo>
                    <a:pt x="101860" y="344624"/>
                    <a:pt x="108952" y="372905"/>
                    <a:pt x="133817" y="386795"/>
                  </a:cubicBezTo>
                  <a:lnTo>
                    <a:pt x="135384" y="387231"/>
                  </a:lnTo>
                  <a:lnTo>
                    <a:pt x="133563" y="391914"/>
                  </a:lnTo>
                  <a:lnTo>
                    <a:pt x="134077" y="420810"/>
                  </a:lnTo>
                  <a:lnTo>
                    <a:pt x="127388" y="410241"/>
                  </a:ln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90" name="그룹 2089">
            <a:extLst>
              <a:ext uri="{FF2B5EF4-FFF2-40B4-BE49-F238E27FC236}">
                <a16:creationId xmlns="" xmlns:a16="http://schemas.microsoft.com/office/drawing/2014/main" id="{2B0404E9-6166-1B64-890E-C6C20A99CB8E}"/>
              </a:ext>
            </a:extLst>
          </p:cNvPr>
          <p:cNvGrpSpPr/>
          <p:nvPr/>
        </p:nvGrpSpPr>
        <p:grpSpPr>
          <a:xfrm rot="19110713">
            <a:off x="7053819" y="4779960"/>
            <a:ext cx="70788" cy="83173"/>
            <a:chOff x="1589056" y="3350236"/>
            <a:chExt cx="508431" cy="492151"/>
          </a:xfrm>
        </p:grpSpPr>
        <p:sp>
          <p:nvSpPr>
            <p:cNvPr id="2091" name="자유형: 도형 2090">
              <a:extLst>
                <a:ext uri="{FF2B5EF4-FFF2-40B4-BE49-F238E27FC236}">
                  <a16:creationId xmlns="" xmlns:a16="http://schemas.microsoft.com/office/drawing/2014/main" id="{D9DFD5C4-200D-CF42-68F7-09C700E4A8E7}"/>
                </a:ext>
              </a:extLst>
            </p:cNvPr>
            <p:cNvSpPr/>
            <p:nvPr/>
          </p:nvSpPr>
          <p:spPr>
            <a:xfrm>
              <a:off x="1589056" y="3350236"/>
              <a:ext cx="508431" cy="492151"/>
            </a:xfrm>
            <a:custGeom>
              <a:avLst/>
              <a:gdLst>
                <a:gd name="connsiteX0" fmla="*/ 203603 w 508431"/>
                <a:gd name="connsiteY0" fmla="*/ 850 h 492151"/>
                <a:gd name="connsiteX1" fmla="*/ 288618 w 508431"/>
                <a:gd name="connsiteY1" fmla="*/ 34693 h 492151"/>
                <a:gd name="connsiteX2" fmla="*/ 353155 w 508431"/>
                <a:gd name="connsiteY2" fmla="*/ 36418 h 492151"/>
                <a:gd name="connsiteX3" fmla="*/ 379689 w 508431"/>
                <a:gd name="connsiteY3" fmla="*/ 61247 h 492151"/>
                <a:gd name="connsiteX4" fmla="*/ 398551 w 508431"/>
                <a:gd name="connsiteY4" fmla="*/ 45276 h 492151"/>
                <a:gd name="connsiteX5" fmla="*/ 429434 w 508431"/>
                <a:gd name="connsiteY5" fmla="*/ 49077 h 492151"/>
                <a:gd name="connsiteX6" fmla="*/ 458509 w 508431"/>
                <a:gd name="connsiteY6" fmla="*/ 99811 h 492151"/>
                <a:gd name="connsiteX7" fmla="*/ 458669 w 508431"/>
                <a:gd name="connsiteY7" fmla="*/ 99937 h 492151"/>
                <a:gd name="connsiteX8" fmla="*/ 481627 w 508431"/>
                <a:gd name="connsiteY8" fmla="*/ 117897 h 492151"/>
                <a:gd name="connsiteX9" fmla="*/ 495823 w 508431"/>
                <a:gd name="connsiteY9" fmla="*/ 149051 h 492151"/>
                <a:gd name="connsiteX10" fmla="*/ 494153 w 508431"/>
                <a:gd name="connsiteY10" fmla="*/ 202443 h 492151"/>
                <a:gd name="connsiteX11" fmla="*/ 506353 w 508431"/>
                <a:gd name="connsiteY11" fmla="*/ 284080 h 492151"/>
                <a:gd name="connsiteX12" fmla="*/ 449201 w 508431"/>
                <a:gd name="connsiteY12" fmla="*/ 355540 h 492151"/>
                <a:gd name="connsiteX13" fmla="*/ 428741 w 508431"/>
                <a:gd name="connsiteY13" fmla="*/ 416773 h 492151"/>
                <a:gd name="connsiteX14" fmla="*/ 359083 w 508431"/>
                <a:gd name="connsiteY14" fmla="*/ 424186 h 492151"/>
                <a:gd name="connsiteX15" fmla="*/ 309304 w 508431"/>
                <a:gd name="connsiteY15" fmla="*/ 489510 h 492151"/>
                <a:gd name="connsiteX16" fmla="*/ 236112 w 508431"/>
                <a:gd name="connsiteY16" fmla="*/ 449637 h 492151"/>
                <a:gd name="connsiteX17" fmla="*/ 127388 w 508431"/>
                <a:gd name="connsiteY17" fmla="*/ 410241 h 492151"/>
                <a:gd name="connsiteX18" fmla="*/ 79584 w 508431"/>
                <a:gd name="connsiteY18" fmla="*/ 366401 h 492151"/>
                <a:gd name="connsiteX19" fmla="*/ 79024 w 508431"/>
                <a:gd name="connsiteY19" fmla="*/ 334940 h 492151"/>
                <a:gd name="connsiteX20" fmla="*/ 80845 w 508431"/>
                <a:gd name="connsiteY20" fmla="*/ 330257 h 492151"/>
                <a:gd name="connsiteX21" fmla="*/ 79278 w 508431"/>
                <a:gd name="connsiteY21" fmla="*/ 329821 h 492151"/>
                <a:gd name="connsiteX22" fmla="*/ 67065 w 508431"/>
                <a:gd name="connsiteY22" fmla="*/ 261337 h 492151"/>
                <a:gd name="connsiteX23" fmla="*/ 66496 w 508431"/>
                <a:gd name="connsiteY23" fmla="*/ 261190 h 492151"/>
                <a:gd name="connsiteX24" fmla="*/ 41500 w 508431"/>
                <a:gd name="connsiteY24" fmla="*/ 254711 h 492151"/>
                <a:gd name="connsiteX25" fmla="*/ 25188 w 508431"/>
                <a:gd name="connsiteY25" fmla="*/ 239039 h 492151"/>
                <a:gd name="connsiteX26" fmla="*/ 22282 w 508431"/>
                <a:gd name="connsiteY26" fmla="*/ 215765 h 492151"/>
                <a:gd name="connsiteX27" fmla="*/ 35333 w 508431"/>
                <a:gd name="connsiteY27" fmla="*/ 193029 h 492151"/>
                <a:gd name="connsiteX28" fmla="*/ 35722 w 508431"/>
                <a:gd name="connsiteY28" fmla="*/ 192350 h 492151"/>
                <a:gd name="connsiteX29" fmla="*/ 1222 w 508431"/>
                <a:gd name="connsiteY29" fmla="*/ 142924 h 492151"/>
                <a:gd name="connsiteX30" fmla="*/ 41279 w 508431"/>
                <a:gd name="connsiteY30" fmla="*/ 100324 h 492151"/>
                <a:gd name="connsiteX31" fmla="*/ 41352 w 508431"/>
                <a:gd name="connsiteY31" fmla="*/ 100134 h 492151"/>
                <a:gd name="connsiteX32" fmla="*/ 51842 w 508431"/>
                <a:gd name="connsiteY32" fmla="*/ 72939 h 492151"/>
                <a:gd name="connsiteX33" fmla="*/ 77505 w 508431"/>
                <a:gd name="connsiteY33" fmla="*/ 50279 h 492151"/>
                <a:gd name="connsiteX34" fmla="*/ 129067 w 508431"/>
                <a:gd name="connsiteY34" fmla="*/ 36314 h 492151"/>
                <a:gd name="connsiteX35" fmla="*/ 203603 w 508431"/>
                <a:gd name="connsiteY35" fmla="*/ 850 h 49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08431" h="492151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81627" y="117897"/>
                  </a:lnTo>
                  <a:cubicBezTo>
                    <a:pt x="488042" y="126362"/>
                    <a:pt x="492972" y="137006"/>
                    <a:pt x="495823" y="149051"/>
                  </a:cubicBezTo>
                  <a:cubicBezTo>
                    <a:pt x="499968" y="166537"/>
                    <a:pt x="499377" y="185528"/>
                    <a:pt x="494153" y="202443"/>
                  </a:cubicBezTo>
                  <a:cubicBezTo>
                    <a:pt x="506995" y="225641"/>
                    <a:pt x="511486" y="255712"/>
                    <a:pt x="506353" y="284080"/>
                  </a:cubicBezTo>
                  <a:cubicBezTo>
                    <a:pt x="499530" y="321793"/>
                    <a:pt x="476942" y="350037"/>
                    <a:pt x="449201" y="355540"/>
                  </a:cubicBezTo>
                  <a:cubicBezTo>
                    <a:pt x="449068" y="379080"/>
                    <a:pt x="441604" y="401405"/>
                    <a:pt x="428741" y="416773"/>
                  </a:cubicBezTo>
                  <a:cubicBezTo>
                    <a:pt x="409198" y="440125"/>
                    <a:pt x="380968" y="443126"/>
                    <a:pt x="359083" y="424186"/>
                  </a:cubicBezTo>
                  <a:cubicBezTo>
                    <a:pt x="352005" y="456718"/>
                    <a:pt x="333053" y="481587"/>
                    <a:pt x="309304" y="489510"/>
                  </a:cubicBezTo>
                  <a:cubicBezTo>
                    <a:pt x="281318" y="498845"/>
                    <a:pt x="252111" y="482937"/>
                    <a:pt x="236112" y="449637"/>
                  </a:cubicBezTo>
                  <a:cubicBezTo>
                    <a:pt x="198350" y="481245"/>
                    <a:pt x="149304" y="463478"/>
                    <a:pt x="127388" y="410241"/>
                  </a:cubicBez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rgbClr val="FFF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092" name="자유형: 도형 2091">
              <a:extLst>
                <a:ext uri="{FF2B5EF4-FFF2-40B4-BE49-F238E27FC236}">
                  <a16:creationId xmlns="" xmlns:a16="http://schemas.microsoft.com/office/drawing/2014/main" id="{DC095400-8CED-E5A0-BE3D-BA6B0A4327E4}"/>
                </a:ext>
              </a:extLst>
            </p:cNvPr>
            <p:cNvSpPr/>
            <p:nvPr/>
          </p:nvSpPr>
          <p:spPr>
            <a:xfrm>
              <a:off x="1589056" y="3350236"/>
              <a:ext cx="463219" cy="420810"/>
            </a:xfrm>
            <a:custGeom>
              <a:avLst/>
              <a:gdLst>
                <a:gd name="connsiteX0" fmla="*/ 203603 w 463219"/>
                <a:gd name="connsiteY0" fmla="*/ 850 h 420810"/>
                <a:gd name="connsiteX1" fmla="*/ 288618 w 463219"/>
                <a:gd name="connsiteY1" fmla="*/ 34693 h 420810"/>
                <a:gd name="connsiteX2" fmla="*/ 353155 w 463219"/>
                <a:gd name="connsiteY2" fmla="*/ 36418 h 420810"/>
                <a:gd name="connsiteX3" fmla="*/ 379689 w 463219"/>
                <a:gd name="connsiteY3" fmla="*/ 61247 h 420810"/>
                <a:gd name="connsiteX4" fmla="*/ 398551 w 463219"/>
                <a:gd name="connsiteY4" fmla="*/ 45276 h 420810"/>
                <a:gd name="connsiteX5" fmla="*/ 429434 w 463219"/>
                <a:gd name="connsiteY5" fmla="*/ 49077 h 420810"/>
                <a:gd name="connsiteX6" fmla="*/ 458509 w 463219"/>
                <a:gd name="connsiteY6" fmla="*/ 99811 h 420810"/>
                <a:gd name="connsiteX7" fmla="*/ 458669 w 463219"/>
                <a:gd name="connsiteY7" fmla="*/ 99937 h 420810"/>
                <a:gd name="connsiteX8" fmla="*/ 463219 w 463219"/>
                <a:gd name="connsiteY8" fmla="*/ 103497 h 420810"/>
                <a:gd name="connsiteX9" fmla="*/ 453090 w 463219"/>
                <a:gd name="connsiteY9" fmla="*/ 102250 h 420810"/>
                <a:gd name="connsiteX10" fmla="*/ 434228 w 463219"/>
                <a:gd name="connsiteY10" fmla="*/ 118221 h 420810"/>
                <a:gd name="connsiteX11" fmla="*/ 407694 w 463219"/>
                <a:gd name="connsiteY11" fmla="*/ 93392 h 420810"/>
                <a:gd name="connsiteX12" fmla="*/ 343157 w 463219"/>
                <a:gd name="connsiteY12" fmla="*/ 91667 h 420810"/>
                <a:gd name="connsiteX13" fmla="*/ 258142 w 463219"/>
                <a:gd name="connsiteY13" fmla="*/ 57824 h 420810"/>
                <a:gd name="connsiteX14" fmla="*/ 183606 w 463219"/>
                <a:gd name="connsiteY14" fmla="*/ 93288 h 420810"/>
                <a:gd name="connsiteX15" fmla="*/ 132044 w 463219"/>
                <a:gd name="connsiteY15" fmla="*/ 107253 h 420810"/>
                <a:gd name="connsiteX16" fmla="*/ 106381 w 463219"/>
                <a:gd name="connsiteY16" fmla="*/ 129913 h 420810"/>
                <a:gd name="connsiteX17" fmla="*/ 95891 w 463219"/>
                <a:gd name="connsiteY17" fmla="*/ 157108 h 420810"/>
                <a:gd name="connsiteX18" fmla="*/ 95818 w 463219"/>
                <a:gd name="connsiteY18" fmla="*/ 157298 h 420810"/>
                <a:gd name="connsiteX19" fmla="*/ 55761 w 463219"/>
                <a:gd name="connsiteY19" fmla="*/ 199898 h 420810"/>
                <a:gd name="connsiteX20" fmla="*/ 90261 w 463219"/>
                <a:gd name="connsiteY20" fmla="*/ 249324 h 420810"/>
                <a:gd name="connsiteX21" fmla="*/ 89872 w 463219"/>
                <a:gd name="connsiteY21" fmla="*/ 250003 h 420810"/>
                <a:gd name="connsiteX22" fmla="*/ 76821 w 463219"/>
                <a:gd name="connsiteY22" fmla="*/ 272739 h 420810"/>
                <a:gd name="connsiteX23" fmla="*/ 79727 w 463219"/>
                <a:gd name="connsiteY23" fmla="*/ 296013 h 420810"/>
                <a:gd name="connsiteX24" fmla="*/ 96039 w 463219"/>
                <a:gd name="connsiteY24" fmla="*/ 311685 h 420810"/>
                <a:gd name="connsiteX25" fmla="*/ 121035 w 463219"/>
                <a:gd name="connsiteY25" fmla="*/ 318164 h 420810"/>
                <a:gd name="connsiteX26" fmla="*/ 121604 w 463219"/>
                <a:gd name="connsiteY26" fmla="*/ 318311 h 420810"/>
                <a:gd name="connsiteX27" fmla="*/ 133817 w 463219"/>
                <a:gd name="connsiteY27" fmla="*/ 386795 h 420810"/>
                <a:gd name="connsiteX28" fmla="*/ 135384 w 463219"/>
                <a:gd name="connsiteY28" fmla="*/ 387231 h 420810"/>
                <a:gd name="connsiteX29" fmla="*/ 133563 w 463219"/>
                <a:gd name="connsiteY29" fmla="*/ 391914 h 420810"/>
                <a:gd name="connsiteX30" fmla="*/ 134077 w 463219"/>
                <a:gd name="connsiteY30" fmla="*/ 420810 h 420810"/>
                <a:gd name="connsiteX31" fmla="*/ 127388 w 463219"/>
                <a:gd name="connsiteY31" fmla="*/ 410241 h 420810"/>
                <a:gd name="connsiteX32" fmla="*/ 79584 w 463219"/>
                <a:gd name="connsiteY32" fmla="*/ 366401 h 420810"/>
                <a:gd name="connsiteX33" fmla="*/ 79024 w 463219"/>
                <a:gd name="connsiteY33" fmla="*/ 334940 h 420810"/>
                <a:gd name="connsiteX34" fmla="*/ 80845 w 463219"/>
                <a:gd name="connsiteY34" fmla="*/ 330257 h 420810"/>
                <a:gd name="connsiteX35" fmla="*/ 79278 w 463219"/>
                <a:gd name="connsiteY35" fmla="*/ 329821 h 420810"/>
                <a:gd name="connsiteX36" fmla="*/ 67065 w 463219"/>
                <a:gd name="connsiteY36" fmla="*/ 261337 h 420810"/>
                <a:gd name="connsiteX37" fmla="*/ 66496 w 463219"/>
                <a:gd name="connsiteY37" fmla="*/ 261190 h 420810"/>
                <a:gd name="connsiteX38" fmla="*/ 41500 w 463219"/>
                <a:gd name="connsiteY38" fmla="*/ 254711 h 420810"/>
                <a:gd name="connsiteX39" fmla="*/ 25188 w 463219"/>
                <a:gd name="connsiteY39" fmla="*/ 239039 h 420810"/>
                <a:gd name="connsiteX40" fmla="*/ 22282 w 463219"/>
                <a:gd name="connsiteY40" fmla="*/ 215765 h 420810"/>
                <a:gd name="connsiteX41" fmla="*/ 35333 w 463219"/>
                <a:gd name="connsiteY41" fmla="*/ 193029 h 420810"/>
                <a:gd name="connsiteX42" fmla="*/ 35722 w 463219"/>
                <a:gd name="connsiteY42" fmla="*/ 192350 h 420810"/>
                <a:gd name="connsiteX43" fmla="*/ 1222 w 463219"/>
                <a:gd name="connsiteY43" fmla="*/ 142924 h 420810"/>
                <a:gd name="connsiteX44" fmla="*/ 41279 w 463219"/>
                <a:gd name="connsiteY44" fmla="*/ 100324 h 420810"/>
                <a:gd name="connsiteX45" fmla="*/ 41352 w 463219"/>
                <a:gd name="connsiteY45" fmla="*/ 100134 h 420810"/>
                <a:gd name="connsiteX46" fmla="*/ 51842 w 463219"/>
                <a:gd name="connsiteY46" fmla="*/ 72939 h 420810"/>
                <a:gd name="connsiteX47" fmla="*/ 77505 w 463219"/>
                <a:gd name="connsiteY47" fmla="*/ 50279 h 420810"/>
                <a:gd name="connsiteX48" fmla="*/ 129067 w 463219"/>
                <a:gd name="connsiteY48" fmla="*/ 36314 h 420810"/>
                <a:gd name="connsiteX49" fmla="*/ 203603 w 463219"/>
                <a:gd name="connsiteY49" fmla="*/ 850 h 42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63219" h="420810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63219" y="103497"/>
                  </a:lnTo>
                  <a:lnTo>
                    <a:pt x="453090" y="102250"/>
                  </a:lnTo>
                  <a:lnTo>
                    <a:pt x="434228" y="118221"/>
                  </a:lnTo>
                  <a:lnTo>
                    <a:pt x="407694" y="93392"/>
                  </a:lnTo>
                  <a:cubicBezTo>
                    <a:pt x="389244" y="85567"/>
                    <a:pt x="365713" y="84933"/>
                    <a:pt x="343157" y="91667"/>
                  </a:cubicBezTo>
                  <a:cubicBezTo>
                    <a:pt x="329807" y="66734"/>
                    <a:pt x="296206" y="53359"/>
                    <a:pt x="258142" y="57824"/>
                  </a:cubicBezTo>
                  <a:cubicBezTo>
                    <a:pt x="229509" y="61182"/>
                    <a:pt x="202053" y="74243"/>
                    <a:pt x="183606" y="93288"/>
                  </a:cubicBezTo>
                  <a:cubicBezTo>
                    <a:pt x="165902" y="93221"/>
                    <a:pt x="147563" y="98191"/>
                    <a:pt x="132044" y="107253"/>
                  </a:cubicBezTo>
                  <a:cubicBezTo>
                    <a:pt x="121353" y="113491"/>
                    <a:pt x="112608" y="121308"/>
                    <a:pt x="106381" y="129913"/>
                  </a:cubicBezTo>
                  <a:lnTo>
                    <a:pt x="95891" y="157108"/>
                  </a:lnTo>
                  <a:lnTo>
                    <a:pt x="95818" y="157298"/>
                  </a:lnTo>
                  <a:cubicBezTo>
                    <a:pt x="75059" y="166689"/>
                    <a:pt x="60024" y="182683"/>
                    <a:pt x="55761" y="199898"/>
                  </a:cubicBezTo>
                  <a:cubicBezTo>
                    <a:pt x="50161" y="222492"/>
                    <a:pt x="64168" y="242561"/>
                    <a:pt x="90261" y="249324"/>
                  </a:cubicBezTo>
                  <a:lnTo>
                    <a:pt x="89872" y="250003"/>
                  </a:lnTo>
                  <a:lnTo>
                    <a:pt x="76821" y="272739"/>
                  </a:lnTo>
                  <a:cubicBezTo>
                    <a:pt x="75002" y="280807"/>
                    <a:pt x="75906" y="288852"/>
                    <a:pt x="79727" y="296013"/>
                  </a:cubicBezTo>
                  <a:cubicBezTo>
                    <a:pt x="83196" y="302520"/>
                    <a:pt x="88847" y="307857"/>
                    <a:pt x="96039" y="311685"/>
                  </a:cubicBezTo>
                  <a:lnTo>
                    <a:pt x="121035" y="318164"/>
                  </a:lnTo>
                  <a:lnTo>
                    <a:pt x="121604" y="318311"/>
                  </a:lnTo>
                  <a:cubicBezTo>
                    <a:pt x="101860" y="344624"/>
                    <a:pt x="108952" y="372905"/>
                    <a:pt x="133817" y="386795"/>
                  </a:cubicBezTo>
                  <a:lnTo>
                    <a:pt x="135384" y="387231"/>
                  </a:lnTo>
                  <a:lnTo>
                    <a:pt x="133563" y="391914"/>
                  </a:lnTo>
                  <a:lnTo>
                    <a:pt x="134077" y="420810"/>
                  </a:lnTo>
                  <a:lnTo>
                    <a:pt x="127388" y="410241"/>
                  </a:ln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93" name="그룹 2092">
            <a:extLst>
              <a:ext uri="{FF2B5EF4-FFF2-40B4-BE49-F238E27FC236}">
                <a16:creationId xmlns="" xmlns:a16="http://schemas.microsoft.com/office/drawing/2014/main" id="{EF5FA15F-4844-59A2-A8DD-9C7642DB9E50}"/>
              </a:ext>
            </a:extLst>
          </p:cNvPr>
          <p:cNvGrpSpPr/>
          <p:nvPr/>
        </p:nvGrpSpPr>
        <p:grpSpPr>
          <a:xfrm rot="19110713">
            <a:off x="7027964" y="4615836"/>
            <a:ext cx="70788" cy="83173"/>
            <a:chOff x="1589056" y="3350236"/>
            <a:chExt cx="508431" cy="492151"/>
          </a:xfrm>
        </p:grpSpPr>
        <p:sp>
          <p:nvSpPr>
            <p:cNvPr id="2094" name="자유형: 도형 2093">
              <a:extLst>
                <a:ext uri="{FF2B5EF4-FFF2-40B4-BE49-F238E27FC236}">
                  <a16:creationId xmlns="" xmlns:a16="http://schemas.microsoft.com/office/drawing/2014/main" id="{AD7A73F5-A84D-D9A7-9F06-9CD9CCCDD300}"/>
                </a:ext>
              </a:extLst>
            </p:cNvPr>
            <p:cNvSpPr/>
            <p:nvPr/>
          </p:nvSpPr>
          <p:spPr>
            <a:xfrm>
              <a:off x="1589056" y="3350236"/>
              <a:ext cx="508431" cy="492151"/>
            </a:xfrm>
            <a:custGeom>
              <a:avLst/>
              <a:gdLst>
                <a:gd name="connsiteX0" fmla="*/ 203603 w 508431"/>
                <a:gd name="connsiteY0" fmla="*/ 850 h 492151"/>
                <a:gd name="connsiteX1" fmla="*/ 288618 w 508431"/>
                <a:gd name="connsiteY1" fmla="*/ 34693 h 492151"/>
                <a:gd name="connsiteX2" fmla="*/ 353155 w 508431"/>
                <a:gd name="connsiteY2" fmla="*/ 36418 h 492151"/>
                <a:gd name="connsiteX3" fmla="*/ 379689 w 508431"/>
                <a:gd name="connsiteY3" fmla="*/ 61247 h 492151"/>
                <a:gd name="connsiteX4" fmla="*/ 398551 w 508431"/>
                <a:gd name="connsiteY4" fmla="*/ 45276 h 492151"/>
                <a:gd name="connsiteX5" fmla="*/ 429434 w 508431"/>
                <a:gd name="connsiteY5" fmla="*/ 49077 h 492151"/>
                <a:gd name="connsiteX6" fmla="*/ 458509 w 508431"/>
                <a:gd name="connsiteY6" fmla="*/ 99811 h 492151"/>
                <a:gd name="connsiteX7" fmla="*/ 458669 w 508431"/>
                <a:gd name="connsiteY7" fmla="*/ 99937 h 492151"/>
                <a:gd name="connsiteX8" fmla="*/ 481627 w 508431"/>
                <a:gd name="connsiteY8" fmla="*/ 117897 h 492151"/>
                <a:gd name="connsiteX9" fmla="*/ 495823 w 508431"/>
                <a:gd name="connsiteY9" fmla="*/ 149051 h 492151"/>
                <a:gd name="connsiteX10" fmla="*/ 494153 w 508431"/>
                <a:gd name="connsiteY10" fmla="*/ 202443 h 492151"/>
                <a:gd name="connsiteX11" fmla="*/ 506353 w 508431"/>
                <a:gd name="connsiteY11" fmla="*/ 284080 h 492151"/>
                <a:gd name="connsiteX12" fmla="*/ 449201 w 508431"/>
                <a:gd name="connsiteY12" fmla="*/ 355540 h 492151"/>
                <a:gd name="connsiteX13" fmla="*/ 428741 w 508431"/>
                <a:gd name="connsiteY13" fmla="*/ 416773 h 492151"/>
                <a:gd name="connsiteX14" fmla="*/ 359083 w 508431"/>
                <a:gd name="connsiteY14" fmla="*/ 424186 h 492151"/>
                <a:gd name="connsiteX15" fmla="*/ 309304 w 508431"/>
                <a:gd name="connsiteY15" fmla="*/ 489510 h 492151"/>
                <a:gd name="connsiteX16" fmla="*/ 236112 w 508431"/>
                <a:gd name="connsiteY16" fmla="*/ 449637 h 492151"/>
                <a:gd name="connsiteX17" fmla="*/ 127388 w 508431"/>
                <a:gd name="connsiteY17" fmla="*/ 410241 h 492151"/>
                <a:gd name="connsiteX18" fmla="*/ 79584 w 508431"/>
                <a:gd name="connsiteY18" fmla="*/ 366401 h 492151"/>
                <a:gd name="connsiteX19" fmla="*/ 79024 w 508431"/>
                <a:gd name="connsiteY19" fmla="*/ 334940 h 492151"/>
                <a:gd name="connsiteX20" fmla="*/ 80845 w 508431"/>
                <a:gd name="connsiteY20" fmla="*/ 330257 h 492151"/>
                <a:gd name="connsiteX21" fmla="*/ 79278 w 508431"/>
                <a:gd name="connsiteY21" fmla="*/ 329821 h 492151"/>
                <a:gd name="connsiteX22" fmla="*/ 67065 w 508431"/>
                <a:gd name="connsiteY22" fmla="*/ 261337 h 492151"/>
                <a:gd name="connsiteX23" fmla="*/ 66496 w 508431"/>
                <a:gd name="connsiteY23" fmla="*/ 261190 h 492151"/>
                <a:gd name="connsiteX24" fmla="*/ 41500 w 508431"/>
                <a:gd name="connsiteY24" fmla="*/ 254711 h 492151"/>
                <a:gd name="connsiteX25" fmla="*/ 25188 w 508431"/>
                <a:gd name="connsiteY25" fmla="*/ 239039 h 492151"/>
                <a:gd name="connsiteX26" fmla="*/ 22282 w 508431"/>
                <a:gd name="connsiteY26" fmla="*/ 215765 h 492151"/>
                <a:gd name="connsiteX27" fmla="*/ 35333 w 508431"/>
                <a:gd name="connsiteY27" fmla="*/ 193029 h 492151"/>
                <a:gd name="connsiteX28" fmla="*/ 35722 w 508431"/>
                <a:gd name="connsiteY28" fmla="*/ 192350 h 492151"/>
                <a:gd name="connsiteX29" fmla="*/ 1222 w 508431"/>
                <a:gd name="connsiteY29" fmla="*/ 142924 h 492151"/>
                <a:gd name="connsiteX30" fmla="*/ 41279 w 508431"/>
                <a:gd name="connsiteY30" fmla="*/ 100324 h 492151"/>
                <a:gd name="connsiteX31" fmla="*/ 41352 w 508431"/>
                <a:gd name="connsiteY31" fmla="*/ 100134 h 492151"/>
                <a:gd name="connsiteX32" fmla="*/ 51842 w 508431"/>
                <a:gd name="connsiteY32" fmla="*/ 72939 h 492151"/>
                <a:gd name="connsiteX33" fmla="*/ 77505 w 508431"/>
                <a:gd name="connsiteY33" fmla="*/ 50279 h 492151"/>
                <a:gd name="connsiteX34" fmla="*/ 129067 w 508431"/>
                <a:gd name="connsiteY34" fmla="*/ 36314 h 492151"/>
                <a:gd name="connsiteX35" fmla="*/ 203603 w 508431"/>
                <a:gd name="connsiteY35" fmla="*/ 850 h 49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08431" h="492151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81627" y="117897"/>
                  </a:lnTo>
                  <a:cubicBezTo>
                    <a:pt x="488042" y="126362"/>
                    <a:pt x="492972" y="137006"/>
                    <a:pt x="495823" y="149051"/>
                  </a:cubicBezTo>
                  <a:cubicBezTo>
                    <a:pt x="499968" y="166537"/>
                    <a:pt x="499377" y="185528"/>
                    <a:pt x="494153" y="202443"/>
                  </a:cubicBezTo>
                  <a:cubicBezTo>
                    <a:pt x="506995" y="225641"/>
                    <a:pt x="511486" y="255712"/>
                    <a:pt x="506353" y="284080"/>
                  </a:cubicBezTo>
                  <a:cubicBezTo>
                    <a:pt x="499530" y="321793"/>
                    <a:pt x="476942" y="350037"/>
                    <a:pt x="449201" y="355540"/>
                  </a:cubicBezTo>
                  <a:cubicBezTo>
                    <a:pt x="449068" y="379080"/>
                    <a:pt x="441604" y="401405"/>
                    <a:pt x="428741" y="416773"/>
                  </a:cubicBezTo>
                  <a:cubicBezTo>
                    <a:pt x="409198" y="440125"/>
                    <a:pt x="380968" y="443126"/>
                    <a:pt x="359083" y="424186"/>
                  </a:cubicBezTo>
                  <a:cubicBezTo>
                    <a:pt x="352005" y="456718"/>
                    <a:pt x="333053" y="481587"/>
                    <a:pt x="309304" y="489510"/>
                  </a:cubicBezTo>
                  <a:cubicBezTo>
                    <a:pt x="281318" y="498845"/>
                    <a:pt x="252111" y="482937"/>
                    <a:pt x="236112" y="449637"/>
                  </a:cubicBezTo>
                  <a:cubicBezTo>
                    <a:pt x="198350" y="481245"/>
                    <a:pt x="149304" y="463478"/>
                    <a:pt x="127388" y="410241"/>
                  </a:cubicBez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rgbClr val="FFF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095" name="자유형: 도형 2094">
              <a:extLst>
                <a:ext uri="{FF2B5EF4-FFF2-40B4-BE49-F238E27FC236}">
                  <a16:creationId xmlns="" xmlns:a16="http://schemas.microsoft.com/office/drawing/2014/main" id="{7BFA4A73-0743-495F-57F4-AD1F9CD6BA6B}"/>
                </a:ext>
              </a:extLst>
            </p:cNvPr>
            <p:cNvSpPr/>
            <p:nvPr/>
          </p:nvSpPr>
          <p:spPr>
            <a:xfrm>
              <a:off x="1589056" y="3350236"/>
              <a:ext cx="463219" cy="420810"/>
            </a:xfrm>
            <a:custGeom>
              <a:avLst/>
              <a:gdLst>
                <a:gd name="connsiteX0" fmla="*/ 203603 w 463219"/>
                <a:gd name="connsiteY0" fmla="*/ 850 h 420810"/>
                <a:gd name="connsiteX1" fmla="*/ 288618 w 463219"/>
                <a:gd name="connsiteY1" fmla="*/ 34693 h 420810"/>
                <a:gd name="connsiteX2" fmla="*/ 353155 w 463219"/>
                <a:gd name="connsiteY2" fmla="*/ 36418 h 420810"/>
                <a:gd name="connsiteX3" fmla="*/ 379689 w 463219"/>
                <a:gd name="connsiteY3" fmla="*/ 61247 h 420810"/>
                <a:gd name="connsiteX4" fmla="*/ 398551 w 463219"/>
                <a:gd name="connsiteY4" fmla="*/ 45276 h 420810"/>
                <a:gd name="connsiteX5" fmla="*/ 429434 w 463219"/>
                <a:gd name="connsiteY5" fmla="*/ 49077 h 420810"/>
                <a:gd name="connsiteX6" fmla="*/ 458509 w 463219"/>
                <a:gd name="connsiteY6" fmla="*/ 99811 h 420810"/>
                <a:gd name="connsiteX7" fmla="*/ 458669 w 463219"/>
                <a:gd name="connsiteY7" fmla="*/ 99937 h 420810"/>
                <a:gd name="connsiteX8" fmla="*/ 463219 w 463219"/>
                <a:gd name="connsiteY8" fmla="*/ 103497 h 420810"/>
                <a:gd name="connsiteX9" fmla="*/ 453090 w 463219"/>
                <a:gd name="connsiteY9" fmla="*/ 102250 h 420810"/>
                <a:gd name="connsiteX10" fmla="*/ 434228 w 463219"/>
                <a:gd name="connsiteY10" fmla="*/ 118221 h 420810"/>
                <a:gd name="connsiteX11" fmla="*/ 407694 w 463219"/>
                <a:gd name="connsiteY11" fmla="*/ 93392 h 420810"/>
                <a:gd name="connsiteX12" fmla="*/ 343157 w 463219"/>
                <a:gd name="connsiteY12" fmla="*/ 91667 h 420810"/>
                <a:gd name="connsiteX13" fmla="*/ 258142 w 463219"/>
                <a:gd name="connsiteY13" fmla="*/ 57824 h 420810"/>
                <a:gd name="connsiteX14" fmla="*/ 183606 w 463219"/>
                <a:gd name="connsiteY14" fmla="*/ 93288 h 420810"/>
                <a:gd name="connsiteX15" fmla="*/ 132044 w 463219"/>
                <a:gd name="connsiteY15" fmla="*/ 107253 h 420810"/>
                <a:gd name="connsiteX16" fmla="*/ 106381 w 463219"/>
                <a:gd name="connsiteY16" fmla="*/ 129913 h 420810"/>
                <a:gd name="connsiteX17" fmla="*/ 95891 w 463219"/>
                <a:gd name="connsiteY17" fmla="*/ 157108 h 420810"/>
                <a:gd name="connsiteX18" fmla="*/ 95818 w 463219"/>
                <a:gd name="connsiteY18" fmla="*/ 157298 h 420810"/>
                <a:gd name="connsiteX19" fmla="*/ 55761 w 463219"/>
                <a:gd name="connsiteY19" fmla="*/ 199898 h 420810"/>
                <a:gd name="connsiteX20" fmla="*/ 90261 w 463219"/>
                <a:gd name="connsiteY20" fmla="*/ 249324 h 420810"/>
                <a:gd name="connsiteX21" fmla="*/ 89872 w 463219"/>
                <a:gd name="connsiteY21" fmla="*/ 250003 h 420810"/>
                <a:gd name="connsiteX22" fmla="*/ 76821 w 463219"/>
                <a:gd name="connsiteY22" fmla="*/ 272739 h 420810"/>
                <a:gd name="connsiteX23" fmla="*/ 79727 w 463219"/>
                <a:gd name="connsiteY23" fmla="*/ 296013 h 420810"/>
                <a:gd name="connsiteX24" fmla="*/ 96039 w 463219"/>
                <a:gd name="connsiteY24" fmla="*/ 311685 h 420810"/>
                <a:gd name="connsiteX25" fmla="*/ 121035 w 463219"/>
                <a:gd name="connsiteY25" fmla="*/ 318164 h 420810"/>
                <a:gd name="connsiteX26" fmla="*/ 121604 w 463219"/>
                <a:gd name="connsiteY26" fmla="*/ 318311 h 420810"/>
                <a:gd name="connsiteX27" fmla="*/ 133817 w 463219"/>
                <a:gd name="connsiteY27" fmla="*/ 386795 h 420810"/>
                <a:gd name="connsiteX28" fmla="*/ 135384 w 463219"/>
                <a:gd name="connsiteY28" fmla="*/ 387231 h 420810"/>
                <a:gd name="connsiteX29" fmla="*/ 133563 w 463219"/>
                <a:gd name="connsiteY29" fmla="*/ 391914 h 420810"/>
                <a:gd name="connsiteX30" fmla="*/ 134077 w 463219"/>
                <a:gd name="connsiteY30" fmla="*/ 420810 h 420810"/>
                <a:gd name="connsiteX31" fmla="*/ 127388 w 463219"/>
                <a:gd name="connsiteY31" fmla="*/ 410241 h 420810"/>
                <a:gd name="connsiteX32" fmla="*/ 79584 w 463219"/>
                <a:gd name="connsiteY32" fmla="*/ 366401 h 420810"/>
                <a:gd name="connsiteX33" fmla="*/ 79024 w 463219"/>
                <a:gd name="connsiteY33" fmla="*/ 334940 h 420810"/>
                <a:gd name="connsiteX34" fmla="*/ 80845 w 463219"/>
                <a:gd name="connsiteY34" fmla="*/ 330257 h 420810"/>
                <a:gd name="connsiteX35" fmla="*/ 79278 w 463219"/>
                <a:gd name="connsiteY35" fmla="*/ 329821 h 420810"/>
                <a:gd name="connsiteX36" fmla="*/ 67065 w 463219"/>
                <a:gd name="connsiteY36" fmla="*/ 261337 h 420810"/>
                <a:gd name="connsiteX37" fmla="*/ 66496 w 463219"/>
                <a:gd name="connsiteY37" fmla="*/ 261190 h 420810"/>
                <a:gd name="connsiteX38" fmla="*/ 41500 w 463219"/>
                <a:gd name="connsiteY38" fmla="*/ 254711 h 420810"/>
                <a:gd name="connsiteX39" fmla="*/ 25188 w 463219"/>
                <a:gd name="connsiteY39" fmla="*/ 239039 h 420810"/>
                <a:gd name="connsiteX40" fmla="*/ 22282 w 463219"/>
                <a:gd name="connsiteY40" fmla="*/ 215765 h 420810"/>
                <a:gd name="connsiteX41" fmla="*/ 35333 w 463219"/>
                <a:gd name="connsiteY41" fmla="*/ 193029 h 420810"/>
                <a:gd name="connsiteX42" fmla="*/ 35722 w 463219"/>
                <a:gd name="connsiteY42" fmla="*/ 192350 h 420810"/>
                <a:gd name="connsiteX43" fmla="*/ 1222 w 463219"/>
                <a:gd name="connsiteY43" fmla="*/ 142924 h 420810"/>
                <a:gd name="connsiteX44" fmla="*/ 41279 w 463219"/>
                <a:gd name="connsiteY44" fmla="*/ 100324 h 420810"/>
                <a:gd name="connsiteX45" fmla="*/ 41352 w 463219"/>
                <a:gd name="connsiteY45" fmla="*/ 100134 h 420810"/>
                <a:gd name="connsiteX46" fmla="*/ 51842 w 463219"/>
                <a:gd name="connsiteY46" fmla="*/ 72939 h 420810"/>
                <a:gd name="connsiteX47" fmla="*/ 77505 w 463219"/>
                <a:gd name="connsiteY47" fmla="*/ 50279 h 420810"/>
                <a:gd name="connsiteX48" fmla="*/ 129067 w 463219"/>
                <a:gd name="connsiteY48" fmla="*/ 36314 h 420810"/>
                <a:gd name="connsiteX49" fmla="*/ 203603 w 463219"/>
                <a:gd name="connsiteY49" fmla="*/ 850 h 42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63219" h="420810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63219" y="103497"/>
                  </a:lnTo>
                  <a:lnTo>
                    <a:pt x="453090" y="102250"/>
                  </a:lnTo>
                  <a:lnTo>
                    <a:pt x="434228" y="118221"/>
                  </a:lnTo>
                  <a:lnTo>
                    <a:pt x="407694" y="93392"/>
                  </a:lnTo>
                  <a:cubicBezTo>
                    <a:pt x="389244" y="85567"/>
                    <a:pt x="365713" y="84933"/>
                    <a:pt x="343157" y="91667"/>
                  </a:cubicBezTo>
                  <a:cubicBezTo>
                    <a:pt x="329807" y="66734"/>
                    <a:pt x="296206" y="53359"/>
                    <a:pt x="258142" y="57824"/>
                  </a:cubicBezTo>
                  <a:cubicBezTo>
                    <a:pt x="229509" y="61182"/>
                    <a:pt x="202053" y="74243"/>
                    <a:pt x="183606" y="93288"/>
                  </a:cubicBezTo>
                  <a:cubicBezTo>
                    <a:pt x="165902" y="93221"/>
                    <a:pt x="147563" y="98191"/>
                    <a:pt x="132044" y="107253"/>
                  </a:cubicBezTo>
                  <a:cubicBezTo>
                    <a:pt x="121353" y="113491"/>
                    <a:pt x="112608" y="121308"/>
                    <a:pt x="106381" y="129913"/>
                  </a:cubicBezTo>
                  <a:lnTo>
                    <a:pt x="95891" y="157108"/>
                  </a:lnTo>
                  <a:lnTo>
                    <a:pt x="95818" y="157298"/>
                  </a:lnTo>
                  <a:cubicBezTo>
                    <a:pt x="75059" y="166689"/>
                    <a:pt x="60024" y="182683"/>
                    <a:pt x="55761" y="199898"/>
                  </a:cubicBezTo>
                  <a:cubicBezTo>
                    <a:pt x="50161" y="222492"/>
                    <a:pt x="64168" y="242561"/>
                    <a:pt x="90261" y="249324"/>
                  </a:cubicBezTo>
                  <a:lnTo>
                    <a:pt x="89872" y="250003"/>
                  </a:lnTo>
                  <a:lnTo>
                    <a:pt x="76821" y="272739"/>
                  </a:lnTo>
                  <a:cubicBezTo>
                    <a:pt x="75002" y="280807"/>
                    <a:pt x="75906" y="288852"/>
                    <a:pt x="79727" y="296013"/>
                  </a:cubicBezTo>
                  <a:cubicBezTo>
                    <a:pt x="83196" y="302520"/>
                    <a:pt x="88847" y="307857"/>
                    <a:pt x="96039" y="311685"/>
                  </a:cubicBezTo>
                  <a:lnTo>
                    <a:pt x="121035" y="318164"/>
                  </a:lnTo>
                  <a:lnTo>
                    <a:pt x="121604" y="318311"/>
                  </a:lnTo>
                  <a:cubicBezTo>
                    <a:pt x="101860" y="344624"/>
                    <a:pt x="108952" y="372905"/>
                    <a:pt x="133817" y="386795"/>
                  </a:cubicBezTo>
                  <a:lnTo>
                    <a:pt x="135384" y="387231"/>
                  </a:lnTo>
                  <a:lnTo>
                    <a:pt x="133563" y="391914"/>
                  </a:lnTo>
                  <a:lnTo>
                    <a:pt x="134077" y="420810"/>
                  </a:lnTo>
                  <a:lnTo>
                    <a:pt x="127388" y="410241"/>
                  </a:ln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96" name="그룹 2095">
            <a:extLst>
              <a:ext uri="{FF2B5EF4-FFF2-40B4-BE49-F238E27FC236}">
                <a16:creationId xmlns="" xmlns:a16="http://schemas.microsoft.com/office/drawing/2014/main" id="{2BBAA2D6-BD7E-E513-43DE-75C3DCDE3709}"/>
              </a:ext>
            </a:extLst>
          </p:cNvPr>
          <p:cNvGrpSpPr/>
          <p:nvPr/>
        </p:nvGrpSpPr>
        <p:grpSpPr>
          <a:xfrm rot="12323404">
            <a:off x="6061567" y="4927515"/>
            <a:ext cx="159508" cy="147779"/>
            <a:chOff x="1897811" y="2700068"/>
            <a:chExt cx="439947" cy="448574"/>
          </a:xfrm>
        </p:grpSpPr>
        <p:sp>
          <p:nvSpPr>
            <p:cNvPr id="2097" name="구름 2096">
              <a:extLst>
                <a:ext uri="{FF2B5EF4-FFF2-40B4-BE49-F238E27FC236}">
                  <a16:creationId xmlns="" xmlns:a16="http://schemas.microsoft.com/office/drawing/2014/main" id="{14AE784B-6B58-2544-8706-F38233A881E5}"/>
                </a:ext>
              </a:extLst>
            </p:cNvPr>
            <p:cNvSpPr/>
            <p:nvPr/>
          </p:nvSpPr>
          <p:spPr>
            <a:xfrm>
              <a:off x="1897811" y="2700068"/>
              <a:ext cx="439947" cy="448574"/>
            </a:xfrm>
            <a:prstGeom prst="cloud">
              <a:avLst/>
            </a:prstGeom>
            <a:solidFill>
              <a:srgbClr val="FFF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98" name="자유형: 도형 2097">
              <a:extLst>
                <a:ext uri="{FF2B5EF4-FFF2-40B4-BE49-F238E27FC236}">
                  <a16:creationId xmlns="" xmlns:a16="http://schemas.microsoft.com/office/drawing/2014/main" id="{D48D9403-F32D-D0AA-1C9B-7382C5122BC2}"/>
                </a:ext>
              </a:extLst>
            </p:cNvPr>
            <p:cNvSpPr/>
            <p:nvPr/>
          </p:nvSpPr>
          <p:spPr>
            <a:xfrm>
              <a:off x="1908398" y="2758809"/>
              <a:ext cx="429360" cy="389833"/>
            </a:xfrm>
            <a:custGeom>
              <a:avLst/>
              <a:gdLst>
                <a:gd name="connsiteX0" fmla="*/ 382642 w 429360"/>
                <a:gd name="connsiteY0" fmla="*/ 0 h 389833"/>
                <a:gd name="connsiteX1" fmla="*/ 402556 w 429360"/>
                <a:gd name="connsiteY1" fmla="*/ 15579 h 389833"/>
                <a:gd name="connsiteX2" fmla="*/ 416752 w 429360"/>
                <a:gd name="connsiteY2" fmla="*/ 46733 h 389833"/>
                <a:gd name="connsiteX3" fmla="*/ 415082 w 429360"/>
                <a:gd name="connsiteY3" fmla="*/ 100125 h 389833"/>
                <a:gd name="connsiteX4" fmla="*/ 427282 w 429360"/>
                <a:gd name="connsiteY4" fmla="*/ 181762 h 389833"/>
                <a:gd name="connsiteX5" fmla="*/ 370130 w 429360"/>
                <a:gd name="connsiteY5" fmla="*/ 253222 h 389833"/>
                <a:gd name="connsiteX6" fmla="*/ 349670 w 429360"/>
                <a:gd name="connsiteY6" fmla="*/ 314455 h 389833"/>
                <a:gd name="connsiteX7" fmla="*/ 280012 w 429360"/>
                <a:gd name="connsiteY7" fmla="*/ 321868 h 389833"/>
                <a:gd name="connsiteX8" fmla="*/ 230233 w 429360"/>
                <a:gd name="connsiteY8" fmla="*/ 387192 h 389833"/>
                <a:gd name="connsiteX9" fmla="*/ 157041 w 429360"/>
                <a:gd name="connsiteY9" fmla="*/ 347319 h 389833"/>
                <a:gd name="connsiteX10" fmla="*/ 48317 w 429360"/>
                <a:gd name="connsiteY10" fmla="*/ 307923 h 389833"/>
                <a:gd name="connsiteX11" fmla="*/ 513 w 429360"/>
                <a:gd name="connsiteY11" fmla="*/ 264083 h 389833"/>
                <a:gd name="connsiteX12" fmla="*/ 0 w 429360"/>
                <a:gd name="connsiteY12" fmla="*/ 235223 h 389833"/>
                <a:gd name="connsiteX13" fmla="*/ 14980 w 429360"/>
                <a:gd name="connsiteY13" fmla="*/ 236485 h 389833"/>
                <a:gd name="connsiteX14" fmla="*/ 123704 w 429360"/>
                <a:gd name="connsiteY14" fmla="*/ 275881 h 389833"/>
                <a:gd name="connsiteX15" fmla="*/ 196896 w 429360"/>
                <a:gd name="connsiteY15" fmla="*/ 315754 h 389833"/>
                <a:gd name="connsiteX16" fmla="*/ 246675 w 429360"/>
                <a:gd name="connsiteY16" fmla="*/ 250430 h 389833"/>
                <a:gd name="connsiteX17" fmla="*/ 316333 w 429360"/>
                <a:gd name="connsiteY17" fmla="*/ 243017 h 389833"/>
                <a:gd name="connsiteX18" fmla="*/ 336793 w 429360"/>
                <a:gd name="connsiteY18" fmla="*/ 181784 h 389833"/>
                <a:gd name="connsiteX19" fmla="*/ 393945 w 429360"/>
                <a:gd name="connsiteY19" fmla="*/ 110324 h 389833"/>
                <a:gd name="connsiteX20" fmla="*/ 381745 w 429360"/>
                <a:gd name="connsiteY20" fmla="*/ 28687 h 38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29360" h="389833">
                  <a:moveTo>
                    <a:pt x="382642" y="0"/>
                  </a:moveTo>
                  <a:lnTo>
                    <a:pt x="402556" y="15579"/>
                  </a:lnTo>
                  <a:cubicBezTo>
                    <a:pt x="408972" y="24044"/>
                    <a:pt x="413901" y="34688"/>
                    <a:pt x="416752" y="46733"/>
                  </a:cubicBezTo>
                  <a:cubicBezTo>
                    <a:pt x="420897" y="64219"/>
                    <a:pt x="420306" y="83210"/>
                    <a:pt x="415082" y="100125"/>
                  </a:cubicBezTo>
                  <a:cubicBezTo>
                    <a:pt x="427924" y="123323"/>
                    <a:pt x="432415" y="153394"/>
                    <a:pt x="427282" y="181762"/>
                  </a:cubicBezTo>
                  <a:cubicBezTo>
                    <a:pt x="420459" y="219475"/>
                    <a:pt x="397871" y="247719"/>
                    <a:pt x="370130" y="253222"/>
                  </a:cubicBezTo>
                  <a:cubicBezTo>
                    <a:pt x="369998" y="276762"/>
                    <a:pt x="362533" y="299087"/>
                    <a:pt x="349670" y="314455"/>
                  </a:cubicBezTo>
                  <a:cubicBezTo>
                    <a:pt x="330127" y="337807"/>
                    <a:pt x="301897" y="340808"/>
                    <a:pt x="280012" y="321868"/>
                  </a:cubicBezTo>
                  <a:cubicBezTo>
                    <a:pt x="272934" y="354400"/>
                    <a:pt x="253982" y="379269"/>
                    <a:pt x="230233" y="387192"/>
                  </a:cubicBezTo>
                  <a:cubicBezTo>
                    <a:pt x="202247" y="396527"/>
                    <a:pt x="173040" y="380619"/>
                    <a:pt x="157041" y="347319"/>
                  </a:cubicBezTo>
                  <a:cubicBezTo>
                    <a:pt x="119279" y="378927"/>
                    <a:pt x="70233" y="361160"/>
                    <a:pt x="48317" y="307923"/>
                  </a:cubicBezTo>
                  <a:cubicBezTo>
                    <a:pt x="26788" y="311423"/>
                    <a:pt x="6573" y="292888"/>
                    <a:pt x="513" y="264083"/>
                  </a:cubicBezTo>
                  <a:lnTo>
                    <a:pt x="0" y="235223"/>
                  </a:lnTo>
                  <a:lnTo>
                    <a:pt x="14980" y="236485"/>
                  </a:lnTo>
                  <a:cubicBezTo>
                    <a:pt x="36896" y="289722"/>
                    <a:pt x="85942" y="307489"/>
                    <a:pt x="123704" y="275881"/>
                  </a:cubicBezTo>
                  <a:cubicBezTo>
                    <a:pt x="139703" y="309181"/>
                    <a:pt x="168910" y="325089"/>
                    <a:pt x="196896" y="315754"/>
                  </a:cubicBezTo>
                  <a:cubicBezTo>
                    <a:pt x="220645" y="307831"/>
                    <a:pt x="239597" y="282962"/>
                    <a:pt x="246675" y="250430"/>
                  </a:cubicBezTo>
                  <a:cubicBezTo>
                    <a:pt x="268560" y="269370"/>
                    <a:pt x="296790" y="266369"/>
                    <a:pt x="316333" y="243017"/>
                  </a:cubicBezTo>
                  <a:cubicBezTo>
                    <a:pt x="329196" y="227649"/>
                    <a:pt x="336661" y="205324"/>
                    <a:pt x="336793" y="181784"/>
                  </a:cubicBezTo>
                  <a:cubicBezTo>
                    <a:pt x="364534" y="176281"/>
                    <a:pt x="387122" y="148037"/>
                    <a:pt x="393945" y="110324"/>
                  </a:cubicBezTo>
                  <a:cubicBezTo>
                    <a:pt x="399078" y="81956"/>
                    <a:pt x="394587" y="51885"/>
                    <a:pt x="381745" y="28687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99" name="그룹 2098">
            <a:extLst>
              <a:ext uri="{FF2B5EF4-FFF2-40B4-BE49-F238E27FC236}">
                <a16:creationId xmlns="" xmlns:a16="http://schemas.microsoft.com/office/drawing/2014/main" id="{2CB7D4F8-3800-845D-2C2E-3D428F76C61F}"/>
              </a:ext>
            </a:extLst>
          </p:cNvPr>
          <p:cNvGrpSpPr/>
          <p:nvPr/>
        </p:nvGrpSpPr>
        <p:grpSpPr>
          <a:xfrm rot="19110713">
            <a:off x="5948919" y="4970460"/>
            <a:ext cx="70788" cy="83173"/>
            <a:chOff x="1589056" y="3350236"/>
            <a:chExt cx="508431" cy="492151"/>
          </a:xfrm>
        </p:grpSpPr>
        <p:sp>
          <p:nvSpPr>
            <p:cNvPr id="2100" name="자유형: 도형 2099">
              <a:extLst>
                <a:ext uri="{FF2B5EF4-FFF2-40B4-BE49-F238E27FC236}">
                  <a16:creationId xmlns="" xmlns:a16="http://schemas.microsoft.com/office/drawing/2014/main" id="{F5DC666C-B391-9709-B468-0E71CCBBE92E}"/>
                </a:ext>
              </a:extLst>
            </p:cNvPr>
            <p:cNvSpPr/>
            <p:nvPr/>
          </p:nvSpPr>
          <p:spPr>
            <a:xfrm>
              <a:off x="1589056" y="3350236"/>
              <a:ext cx="508431" cy="492151"/>
            </a:xfrm>
            <a:custGeom>
              <a:avLst/>
              <a:gdLst>
                <a:gd name="connsiteX0" fmla="*/ 203603 w 508431"/>
                <a:gd name="connsiteY0" fmla="*/ 850 h 492151"/>
                <a:gd name="connsiteX1" fmla="*/ 288618 w 508431"/>
                <a:gd name="connsiteY1" fmla="*/ 34693 h 492151"/>
                <a:gd name="connsiteX2" fmla="*/ 353155 w 508431"/>
                <a:gd name="connsiteY2" fmla="*/ 36418 h 492151"/>
                <a:gd name="connsiteX3" fmla="*/ 379689 w 508431"/>
                <a:gd name="connsiteY3" fmla="*/ 61247 h 492151"/>
                <a:gd name="connsiteX4" fmla="*/ 398551 w 508431"/>
                <a:gd name="connsiteY4" fmla="*/ 45276 h 492151"/>
                <a:gd name="connsiteX5" fmla="*/ 429434 w 508431"/>
                <a:gd name="connsiteY5" fmla="*/ 49077 h 492151"/>
                <a:gd name="connsiteX6" fmla="*/ 458509 w 508431"/>
                <a:gd name="connsiteY6" fmla="*/ 99811 h 492151"/>
                <a:gd name="connsiteX7" fmla="*/ 458669 w 508431"/>
                <a:gd name="connsiteY7" fmla="*/ 99937 h 492151"/>
                <a:gd name="connsiteX8" fmla="*/ 481627 w 508431"/>
                <a:gd name="connsiteY8" fmla="*/ 117897 h 492151"/>
                <a:gd name="connsiteX9" fmla="*/ 495823 w 508431"/>
                <a:gd name="connsiteY9" fmla="*/ 149051 h 492151"/>
                <a:gd name="connsiteX10" fmla="*/ 494153 w 508431"/>
                <a:gd name="connsiteY10" fmla="*/ 202443 h 492151"/>
                <a:gd name="connsiteX11" fmla="*/ 506353 w 508431"/>
                <a:gd name="connsiteY11" fmla="*/ 284080 h 492151"/>
                <a:gd name="connsiteX12" fmla="*/ 449201 w 508431"/>
                <a:gd name="connsiteY12" fmla="*/ 355540 h 492151"/>
                <a:gd name="connsiteX13" fmla="*/ 428741 w 508431"/>
                <a:gd name="connsiteY13" fmla="*/ 416773 h 492151"/>
                <a:gd name="connsiteX14" fmla="*/ 359083 w 508431"/>
                <a:gd name="connsiteY14" fmla="*/ 424186 h 492151"/>
                <a:gd name="connsiteX15" fmla="*/ 309304 w 508431"/>
                <a:gd name="connsiteY15" fmla="*/ 489510 h 492151"/>
                <a:gd name="connsiteX16" fmla="*/ 236112 w 508431"/>
                <a:gd name="connsiteY16" fmla="*/ 449637 h 492151"/>
                <a:gd name="connsiteX17" fmla="*/ 127388 w 508431"/>
                <a:gd name="connsiteY17" fmla="*/ 410241 h 492151"/>
                <a:gd name="connsiteX18" fmla="*/ 79584 w 508431"/>
                <a:gd name="connsiteY18" fmla="*/ 366401 h 492151"/>
                <a:gd name="connsiteX19" fmla="*/ 79024 w 508431"/>
                <a:gd name="connsiteY19" fmla="*/ 334940 h 492151"/>
                <a:gd name="connsiteX20" fmla="*/ 80845 w 508431"/>
                <a:gd name="connsiteY20" fmla="*/ 330257 h 492151"/>
                <a:gd name="connsiteX21" fmla="*/ 79278 w 508431"/>
                <a:gd name="connsiteY21" fmla="*/ 329821 h 492151"/>
                <a:gd name="connsiteX22" fmla="*/ 67065 w 508431"/>
                <a:gd name="connsiteY22" fmla="*/ 261337 h 492151"/>
                <a:gd name="connsiteX23" fmla="*/ 66496 w 508431"/>
                <a:gd name="connsiteY23" fmla="*/ 261190 h 492151"/>
                <a:gd name="connsiteX24" fmla="*/ 41500 w 508431"/>
                <a:gd name="connsiteY24" fmla="*/ 254711 h 492151"/>
                <a:gd name="connsiteX25" fmla="*/ 25188 w 508431"/>
                <a:gd name="connsiteY25" fmla="*/ 239039 h 492151"/>
                <a:gd name="connsiteX26" fmla="*/ 22282 w 508431"/>
                <a:gd name="connsiteY26" fmla="*/ 215765 h 492151"/>
                <a:gd name="connsiteX27" fmla="*/ 35333 w 508431"/>
                <a:gd name="connsiteY27" fmla="*/ 193029 h 492151"/>
                <a:gd name="connsiteX28" fmla="*/ 35722 w 508431"/>
                <a:gd name="connsiteY28" fmla="*/ 192350 h 492151"/>
                <a:gd name="connsiteX29" fmla="*/ 1222 w 508431"/>
                <a:gd name="connsiteY29" fmla="*/ 142924 h 492151"/>
                <a:gd name="connsiteX30" fmla="*/ 41279 w 508431"/>
                <a:gd name="connsiteY30" fmla="*/ 100324 h 492151"/>
                <a:gd name="connsiteX31" fmla="*/ 41352 w 508431"/>
                <a:gd name="connsiteY31" fmla="*/ 100134 h 492151"/>
                <a:gd name="connsiteX32" fmla="*/ 51842 w 508431"/>
                <a:gd name="connsiteY32" fmla="*/ 72939 h 492151"/>
                <a:gd name="connsiteX33" fmla="*/ 77505 w 508431"/>
                <a:gd name="connsiteY33" fmla="*/ 50279 h 492151"/>
                <a:gd name="connsiteX34" fmla="*/ 129067 w 508431"/>
                <a:gd name="connsiteY34" fmla="*/ 36314 h 492151"/>
                <a:gd name="connsiteX35" fmla="*/ 203603 w 508431"/>
                <a:gd name="connsiteY35" fmla="*/ 850 h 49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08431" h="492151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81627" y="117897"/>
                  </a:lnTo>
                  <a:cubicBezTo>
                    <a:pt x="488042" y="126362"/>
                    <a:pt x="492972" y="137006"/>
                    <a:pt x="495823" y="149051"/>
                  </a:cubicBezTo>
                  <a:cubicBezTo>
                    <a:pt x="499968" y="166537"/>
                    <a:pt x="499377" y="185528"/>
                    <a:pt x="494153" y="202443"/>
                  </a:cubicBezTo>
                  <a:cubicBezTo>
                    <a:pt x="506995" y="225641"/>
                    <a:pt x="511486" y="255712"/>
                    <a:pt x="506353" y="284080"/>
                  </a:cubicBezTo>
                  <a:cubicBezTo>
                    <a:pt x="499530" y="321793"/>
                    <a:pt x="476942" y="350037"/>
                    <a:pt x="449201" y="355540"/>
                  </a:cubicBezTo>
                  <a:cubicBezTo>
                    <a:pt x="449068" y="379080"/>
                    <a:pt x="441604" y="401405"/>
                    <a:pt x="428741" y="416773"/>
                  </a:cubicBezTo>
                  <a:cubicBezTo>
                    <a:pt x="409198" y="440125"/>
                    <a:pt x="380968" y="443126"/>
                    <a:pt x="359083" y="424186"/>
                  </a:cubicBezTo>
                  <a:cubicBezTo>
                    <a:pt x="352005" y="456718"/>
                    <a:pt x="333053" y="481587"/>
                    <a:pt x="309304" y="489510"/>
                  </a:cubicBezTo>
                  <a:cubicBezTo>
                    <a:pt x="281318" y="498845"/>
                    <a:pt x="252111" y="482937"/>
                    <a:pt x="236112" y="449637"/>
                  </a:cubicBezTo>
                  <a:cubicBezTo>
                    <a:pt x="198350" y="481245"/>
                    <a:pt x="149304" y="463478"/>
                    <a:pt x="127388" y="410241"/>
                  </a:cubicBez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rgbClr val="FFF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101" name="자유형: 도형 2100">
              <a:extLst>
                <a:ext uri="{FF2B5EF4-FFF2-40B4-BE49-F238E27FC236}">
                  <a16:creationId xmlns="" xmlns:a16="http://schemas.microsoft.com/office/drawing/2014/main" id="{3D8F8BD5-009F-06C7-A04C-306380D5A9F6}"/>
                </a:ext>
              </a:extLst>
            </p:cNvPr>
            <p:cNvSpPr/>
            <p:nvPr/>
          </p:nvSpPr>
          <p:spPr>
            <a:xfrm>
              <a:off x="1589056" y="3350236"/>
              <a:ext cx="463219" cy="420810"/>
            </a:xfrm>
            <a:custGeom>
              <a:avLst/>
              <a:gdLst>
                <a:gd name="connsiteX0" fmla="*/ 203603 w 463219"/>
                <a:gd name="connsiteY0" fmla="*/ 850 h 420810"/>
                <a:gd name="connsiteX1" fmla="*/ 288618 w 463219"/>
                <a:gd name="connsiteY1" fmla="*/ 34693 h 420810"/>
                <a:gd name="connsiteX2" fmla="*/ 353155 w 463219"/>
                <a:gd name="connsiteY2" fmla="*/ 36418 h 420810"/>
                <a:gd name="connsiteX3" fmla="*/ 379689 w 463219"/>
                <a:gd name="connsiteY3" fmla="*/ 61247 h 420810"/>
                <a:gd name="connsiteX4" fmla="*/ 398551 w 463219"/>
                <a:gd name="connsiteY4" fmla="*/ 45276 h 420810"/>
                <a:gd name="connsiteX5" fmla="*/ 429434 w 463219"/>
                <a:gd name="connsiteY5" fmla="*/ 49077 h 420810"/>
                <a:gd name="connsiteX6" fmla="*/ 458509 w 463219"/>
                <a:gd name="connsiteY6" fmla="*/ 99811 h 420810"/>
                <a:gd name="connsiteX7" fmla="*/ 458669 w 463219"/>
                <a:gd name="connsiteY7" fmla="*/ 99937 h 420810"/>
                <a:gd name="connsiteX8" fmla="*/ 463219 w 463219"/>
                <a:gd name="connsiteY8" fmla="*/ 103497 h 420810"/>
                <a:gd name="connsiteX9" fmla="*/ 453090 w 463219"/>
                <a:gd name="connsiteY9" fmla="*/ 102250 h 420810"/>
                <a:gd name="connsiteX10" fmla="*/ 434228 w 463219"/>
                <a:gd name="connsiteY10" fmla="*/ 118221 h 420810"/>
                <a:gd name="connsiteX11" fmla="*/ 407694 w 463219"/>
                <a:gd name="connsiteY11" fmla="*/ 93392 h 420810"/>
                <a:gd name="connsiteX12" fmla="*/ 343157 w 463219"/>
                <a:gd name="connsiteY12" fmla="*/ 91667 h 420810"/>
                <a:gd name="connsiteX13" fmla="*/ 258142 w 463219"/>
                <a:gd name="connsiteY13" fmla="*/ 57824 h 420810"/>
                <a:gd name="connsiteX14" fmla="*/ 183606 w 463219"/>
                <a:gd name="connsiteY14" fmla="*/ 93288 h 420810"/>
                <a:gd name="connsiteX15" fmla="*/ 132044 w 463219"/>
                <a:gd name="connsiteY15" fmla="*/ 107253 h 420810"/>
                <a:gd name="connsiteX16" fmla="*/ 106381 w 463219"/>
                <a:gd name="connsiteY16" fmla="*/ 129913 h 420810"/>
                <a:gd name="connsiteX17" fmla="*/ 95891 w 463219"/>
                <a:gd name="connsiteY17" fmla="*/ 157108 h 420810"/>
                <a:gd name="connsiteX18" fmla="*/ 95818 w 463219"/>
                <a:gd name="connsiteY18" fmla="*/ 157298 h 420810"/>
                <a:gd name="connsiteX19" fmla="*/ 55761 w 463219"/>
                <a:gd name="connsiteY19" fmla="*/ 199898 h 420810"/>
                <a:gd name="connsiteX20" fmla="*/ 90261 w 463219"/>
                <a:gd name="connsiteY20" fmla="*/ 249324 h 420810"/>
                <a:gd name="connsiteX21" fmla="*/ 89872 w 463219"/>
                <a:gd name="connsiteY21" fmla="*/ 250003 h 420810"/>
                <a:gd name="connsiteX22" fmla="*/ 76821 w 463219"/>
                <a:gd name="connsiteY22" fmla="*/ 272739 h 420810"/>
                <a:gd name="connsiteX23" fmla="*/ 79727 w 463219"/>
                <a:gd name="connsiteY23" fmla="*/ 296013 h 420810"/>
                <a:gd name="connsiteX24" fmla="*/ 96039 w 463219"/>
                <a:gd name="connsiteY24" fmla="*/ 311685 h 420810"/>
                <a:gd name="connsiteX25" fmla="*/ 121035 w 463219"/>
                <a:gd name="connsiteY25" fmla="*/ 318164 h 420810"/>
                <a:gd name="connsiteX26" fmla="*/ 121604 w 463219"/>
                <a:gd name="connsiteY26" fmla="*/ 318311 h 420810"/>
                <a:gd name="connsiteX27" fmla="*/ 133817 w 463219"/>
                <a:gd name="connsiteY27" fmla="*/ 386795 h 420810"/>
                <a:gd name="connsiteX28" fmla="*/ 135384 w 463219"/>
                <a:gd name="connsiteY28" fmla="*/ 387231 h 420810"/>
                <a:gd name="connsiteX29" fmla="*/ 133563 w 463219"/>
                <a:gd name="connsiteY29" fmla="*/ 391914 h 420810"/>
                <a:gd name="connsiteX30" fmla="*/ 134077 w 463219"/>
                <a:gd name="connsiteY30" fmla="*/ 420810 h 420810"/>
                <a:gd name="connsiteX31" fmla="*/ 127388 w 463219"/>
                <a:gd name="connsiteY31" fmla="*/ 410241 h 420810"/>
                <a:gd name="connsiteX32" fmla="*/ 79584 w 463219"/>
                <a:gd name="connsiteY32" fmla="*/ 366401 h 420810"/>
                <a:gd name="connsiteX33" fmla="*/ 79024 w 463219"/>
                <a:gd name="connsiteY33" fmla="*/ 334940 h 420810"/>
                <a:gd name="connsiteX34" fmla="*/ 80845 w 463219"/>
                <a:gd name="connsiteY34" fmla="*/ 330257 h 420810"/>
                <a:gd name="connsiteX35" fmla="*/ 79278 w 463219"/>
                <a:gd name="connsiteY35" fmla="*/ 329821 h 420810"/>
                <a:gd name="connsiteX36" fmla="*/ 67065 w 463219"/>
                <a:gd name="connsiteY36" fmla="*/ 261337 h 420810"/>
                <a:gd name="connsiteX37" fmla="*/ 66496 w 463219"/>
                <a:gd name="connsiteY37" fmla="*/ 261190 h 420810"/>
                <a:gd name="connsiteX38" fmla="*/ 41500 w 463219"/>
                <a:gd name="connsiteY38" fmla="*/ 254711 h 420810"/>
                <a:gd name="connsiteX39" fmla="*/ 25188 w 463219"/>
                <a:gd name="connsiteY39" fmla="*/ 239039 h 420810"/>
                <a:gd name="connsiteX40" fmla="*/ 22282 w 463219"/>
                <a:gd name="connsiteY40" fmla="*/ 215765 h 420810"/>
                <a:gd name="connsiteX41" fmla="*/ 35333 w 463219"/>
                <a:gd name="connsiteY41" fmla="*/ 193029 h 420810"/>
                <a:gd name="connsiteX42" fmla="*/ 35722 w 463219"/>
                <a:gd name="connsiteY42" fmla="*/ 192350 h 420810"/>
                <a:gd name="connsiteX43" fmla="*/ 1222 w 463219"/>
                <a:gd name="connsiteY43" fmla="*/ 142924 h 420810"/>
                <a:gd name="connsiteX44" fmla="*/ 41279 w 463219"/>
                <a:gd name="connsiteY44" fmla="*/ 100324 h 420810"/>
                <a:gd name="connsiteX45" fmla="*/ 41352 w 463219"/>
                <a:gd name="connsiteY45" fmla="*/ 100134 h 420810"/>
                <a:gd name="connsiteX46" fmla="*/ 51842 w 463219"/>
                <a:gd name="connsiteY46" fmla="*/ 72939 h 420810"/>
                <a:gd name="connsiteX47" fmla="*/ 77505 w 463219"/>
                <a:gd name="connsiteY47" fmla="*/ 50279 h 420810"/>
                <a:gd name="connsiteX48" fmla="*/ 129067 w 463219"/>
                <a:gd name="connsiteY48" fmla="*/ 36314 h 420810"/>
                <a:gd name="connsiteX49" fmla="*/ 203603 w 463219"/>
                <a:gd name="connsiteY49" fmla="*/ 850 h 42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63219" h="420810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63219" y="103497"/>
                  </a:lnTo>
                  <a:lnTo>
                    <a:pt x="453090" y="102250"/>
                  </a:lnTo>
                  <a:lnTo>
                    <a:pt x="434228" y="118221"/>
                  </a:lnTo>
                  <a:lnTo>
                    <a:pt x="407694" y="93392"/>
                  </a:lnTo>
                  <a:cubicBezTo>
                    <a:pt x="389244" y="85567"/>
                    <a:pt x="365713" y="84933"/>
                    <a:pt x="343157" y="91667"/>
                  </a:cubicBezTo>
                  <a:cubicBezTo>
                    <a:pt x="329807" y="66734"/>
                    <a:pt x="296206" y="53359"/>
                    <a:pt x="258142" y="57824"/>
                  </a:cubicBezTo>
                  <a:cubicBezTo>
                    <a:pt x="229509" y="61182"/>
                    <a:pt x="202053" y="74243"/>
                    <a:pt x="183606" y="93288"/>
                  </a:cubicBezTo>
                  <a:cubicBezTo>
                    <a:pt x="165902" y="93221"/>
                    <a:pt x="147563" y="98191"/>
                    <a:pt x="132044" y="107253"/>
                  </a:cubicBezTo>
                  <a:cubicBezTo>
                    <a:pt x="121353" y="113491"/>
                    <a:pt x="112608" y="121308"/>
                    <a:pt x="106381" y="129913"/>
                  </a:cubicBezTo>
                  <a:lnTo>
                    <a:pt x="95891" y="157108"/>
                  </a:lnTo>
                  <a:lnTo>
                    <a:pt x="95818" y="157298"/>
                  </a:lnTo>
                  <a:cubicBezTo>
                    <a:pt x="75059" y="166689"/>
                    <a:pt x="60024" y="182683"/>
                    <a:pt x="55761" y="199898"/>
                  </a:cubicBezTo>
                  <a:cubicBezTo>
                    <a:pt x="50161" y="222492"/>
                    <a:pt x="64168" y="242561"/>
                    <a:pt x="90261" y="249324"/>
                  </a:cubicBezTo>
                  <a:lnTo>
                    <a:pt x="89872" y="250003"/>
                  </a:lnTo>
                  <a:lnTo>
                    <a:pt x="76821" y="272739"/>
                  </a:lnTo>
                  <a:cubicBezTo>
                    <a:pt x="75002" y="280807"/>
                    <a:pt x="75906" y="288852"/>
                    <a:pt x="79727" y="296013"/>
                  </a:cubicBezTo>
                  <a:cubicBezTo>
                    <a:pt x="83196" y="302520"/>
                    <a:pt x="88847" y="307857"/>
                    <a:pt x="96039" y="311685"/>
                  </a:cubicBezTo>
                  <a:lnTo>
                    <a:pt x="121035" y="318164"/>
                  </a:lnTo>
                  <a:lnTo>
                    <a:pt x="121604" y="318311"/>
                  </a:lnTo>
                  <a:cubicBezTo>
                    <a:pt x="101860" y="344624"/>
                    <a:pt x="108952" y="372905"/>
                    <a:pt x="133817" y="386795"/>
                  </a:cubicBezTo>
                  <a:lnTo>
                    <a:pt x="135384" y="387231"/>
                  </a:lnTo>
                  <a:lnTo>
                    <a:pt x="133563" y="391914"/>
                  </a:lnTo>
                  <a:lnTo>
                    <a:pt x="134077" y="420810"/>
                  </a:lnTo>
                  <a:lnTo>
                    <a:pt x="127388" y="410241"/>
                  </a:ln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02" name="그룹 2101">
            <a:extLst>
              <a:ext uri="{FF2B5EF4-FFF2-40B4-BE49-F238E27FC236}">
                <a16:creationId xmlns="" xmlns:a16="http://schemas.microsoft.com/office/drawing/2014/main" id="{E5E1CB69-008E-F099-959B-7B9D68D897A5}"/>
              </a:ext>
            </a:extLst>
          </p:cNvPr>
          <p:cNvGrpSpPr/>
          <p:nvPr/>
        </p:nvGrpSpPr>
        <p:grpSpPr>
          <a:xfrm rot="19110713">
            <a:off x="7099726" y="4935892"/>
            <a:ext cx="70788" cy="83173"/>
            <a:chOff x="1589056" y="3350236"/>
            <a:chExt cx="508431" cy="492151"/>
          </a:xfrm>
        </p:grpSpPr>
        <p:sp>
          <p:nvSpPr>
            <p:cNvPr id="2103" name="자유형: 도형 2102">
              <a:extLst>
                <a:ext uri="{FF2B5EF4-FFF2-40B4-BE49-F238E27FC236}">
                  <a16:creationId xmlns="" xmlns:a16="http://schemas.microsoft.com/office/drawing/2014/main" id="{97D2117C-4123-10AE-8A79-6D111EB1ABA4}"/>
                </a:ext>
              </a:extLst>
            </p:cNvPr>
            <p:cNvSpPr/>
            <p:nvPr/>
          </p:nvSpPr>
          <p:spPr>
            <a:xfrm>
              <a:off x="1589056" y="3350236"/>
              <a:ext cx="508431" cy="492151"/>
            </a:xfrm>
            <a:custGeom>
              <a:avLst/>
              <a:gdLst>
                <a:gd name="connsiteX0" fmla="*/ 203603 w 508431"/>
                <a:gd name="connsiteY0" fmla="*/ 850 h 492151"/>
                <a:gd name="connsiteX1" fmla="*/ 288618 w 508431"/>
                <a:gd name="connsiteY1" fmla="*/ 34693 h 492151"/>
                <a:gd name="connsiteX2" fmla="*/ 353155 w 508431"/>
                <a:gd name="connsiteY2" fmla="*/ 36418 h 492151"/>
                <a:gd name="connsiteX3" fmla="*/ 379689 w 508431"/>
                <a:gd name="connsiteY3" fmla="*/ 61247 h 492151"/>
                <a:gd name="connsiteX4" fmla="*/ 398551 w 508431"/>
                <a:gd name="connsiteY4" fmla="*/ 45276 h 492151"/>
                <a:gd name="connsiteX5" fmla="*/ 429434 w 508431"/>
                <a:gd name="connsiteY5" fmla="*/ 49077 h 492151"/>
                <a:gd name="connsiteX6" fmla="*/ 458509 w 508431"/>
                <a:gd name="connsiteY6" fmla="*/ 99811 h 492151"/>
                <a:gd name="connsiteX7" fmla="*/ 458669 w 508431"/>
                <a:gd name="connsiteY7" fmla="*/ 99937 h 492151"/>
                <a:gd name="connsiteX8" fmla="*/ 481627 w 508431"/>
                <a:gd name="connsiteY8" fmla="*/ 117897 h 492151"/>
                <a:gd name="connsiteX9" fmla="*/ 495823 w 508431"/>
                <a:gd name="connsiteY9" fmla="*/ 149051 h 492151"/>
                <a:gd name="connsiteX10" fmla="*/ 494153 w 508431"/>
                <a:gd name="connsiteY10" fmla="*/ 202443 h 492151"/>
                <a:gd name="connsiteX11" fmla="*/ 506353 w 508431"/>
                <a:gd name="connsiteY11" fmla="*/ 284080 h 492151"/>
                <a:gd name="connsiteX12" fmla="*/ 449201 w 508431"/>
                <a:gd name="connsiteY12" fmla="*/ 355540 h 492151"/>
                <a:gd name="connsiteX13" fmla="*/ 428741 w 508431"/>
                <a:gd name="connsiteY13" fmla="*/ 416773 h 492151"/>
                <a:gd name="connsiteX14" fmla="*/ 359083 w 508431"/>
                <a:gd name="connsiteY14" fmla="*/ 424186 h 492151"/>
                <a:gd name="connsiteX15" fmla="*/ 309304 w 508431"/>
                <a:gd name="connsiteY15" fmla="*/ 489510 h 492151"/>
                <a:gd name="connsiteX16" fmla="*/ 236112 w 508431"/>
                <a:gd name="connsiteY16" fmla="*/ 449637 h 492151"/>
                <a:gd name="connsiteX17" fmla="*/ 127388 w 508431"/>
                <a:gd name="connsiteY17" fmla="*/ 410241 h 492151"/>
                <a:gd name="connsiteX18" fmla="*/ 79584 w 508431"/>
                <a:gd name="connsiteY18" fmla="*/ 366401 h 492151"/>
                <a:gd name="connsiteX19" fmla="*/ 79024 w 508431"/>
                <a:gd name="connsiteY19" fmla="*/ 334940 h 492151"/>
                <a:gd name="connsiteX20" fmla="*/ 80845 w 508431"/>
                <a:gd name="connsiteY20" fmla="*/ 330257 h 492151"/>
                <a:gd name="connsiteX21" fmla="*/ 79278 w 508431"/>
                <a:gd name="connsiteY21" fmla="*/ 329821 h 492151"/>
                <a:gd name="connsiteX22" fmla="*/ 67065 w 508431"/>
                <a:gd name="connsiteY22" fmla="*/ 261337 h 492151"/>
                <a:gd name="connsiteX23" fmla="*/ 66496 w 508431"/>
                <a:gd name="connsiteY23" fmla="*/ 261190 h 492151"/>
                <a:gd name="connsiteX24" fmla="*/ 41500 w 508431"/>
                <a:gd name="connsiteY24" fmla="*/ 254711 h 492151"/>
                <a:gd name="connsiteX25" fmla="*/ 25188 w 508431"/>
                <a:gd name="connsiteY25" fmla="*/ 239039 h 492151"/>
                <a:gd name="connsiteX26" fmla="*/ 22282 w 508431"/>
                <a:gd name="connsiteY26" fmla="*/ 215765 h 492151"/>
                <a:gd name="connsiteX27" fmla="*/ 35333 w 508431"/>
                <a:gd name="connsiteY27" fmla="*/ 193029 h 492151"/>
                <a:gd name="connsiteX28" fmla="*/ 35722 w 508431"/>
                <a:gd name="connsiteY28" fmla="*/ 192350 h 492151"/>
                <a:gd name="connsiteX29" fmla="*/ 1222 w 508431"/>
                <a:gd name="connsiteY29" fmla="*/ 142924 h 492151"/>
                <a:gd name="connsiteX30" fmla="*/ 41279 w 508431"/>
                <a:gd name="connsiteY30" fmla="*/ 100324 h 492151"/>
                <a:gd name="connsiteX31" fmla="*/ 41352 w 508431"/>
                <a:gd name="connsiteY31" fmla="*/ 100134 h 492151"/>
                <a:gd name="connsiteX32" fmla="*/ 51842 w 508431"/>
                <a:gd name="connsiteY32" fmla="*/ 72939 h 492151"/>
                <a:gd name="connsiteX33" fmla="*/ 77505 w 508431"/>
                <a:gd name="connsiteY33" fmla="*/ 50279 h 492151"/>
                <a:gd name="connsiteX34" fmla="*/ 129067 w 508431"/>
                <a:gd name="connsiteY34" fmla="*/ 36314 h 492151"/>
                <a:gd name="connsiteX35" fmla="*/ 203603 w 508431"/>
                <a:gd name="connsiteY35" fmla="*/ 850 h 49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08431" h="492151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81627" y="117897"/>
                  </a:lnTo>
                  <a:cubicBezTo>
                    <a:pt x="488042" y="126362"/>
                    <a:pt x="492972" y="137006"/>
                    <a:pt x="495823" y="149051"/>
                  </a:cubicBezTo>
                  <a:cubicBezTo>
                    <a:pt x="499968" y="166537"/>
                    <a:pt x="499377" y="185528"/>
                    <a:pt x="494153" y="202443"/>
                  </a:cubicBezTo>
                  <a:cubicBezTo>
                    <a:pt x="506995" y="225641"/>
                    <a:pt x="511486" y="255712"/>
                    <a:pt x="506353" y="284080"/>
                  </a:cubicBezTo>
                  <a:cubicBezTo>
                    <a:pt x="499530" y="321793"/>
                    <a:pt x="476942" y="350037"/>
                    <a:pt x="449201" y="355540"/>
                  </a:cubicBezTo>
                  <a:cubicBezTo>
                    <a:pt x="449068" y="379080"/>
                    <a:pt x="441604" y="401405"/>
                    <a:pt x="428741" y="416773"/>
                  </a:cubicBezTo>
                  <a:cubicBezTo>
                    <a:pt x="409198" y="440125"/>
                    <a:pt x="380968" y="443126"/>
                    <a:pt x="359083" y="424186"/>
                  </a:cubicBezTo>
                  <a:cubicBezTo>
                    <a:pt x="352005" y="456718"/>
                    <a:pt x="333053" y="481587"/>
                    <a:pt x="309304" y="489510"/>
                  </a:cubicBezTo>
                  <a:cubicBezTo>
                    <a:pt x="281318" y="498845"/>
                    <a:pt x="252111" y="482937"/>
                    <a:pt x="236112" y="449637"/>
                  </a:cubicBezTo>
                  <a:cubicBezTo>
                    <a:pt x="198350" y="481245"/>
                    <a:pt x="149304" y="463478"/>
                    <a:pt x="127388" y="410241"/>
                  </a:cubicBez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rgbClr val="FFF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104" name="자유형: 도형 2103">
              <a:extLst>
                <a:ext uri="{FF2B5EF4-FFF2-40B4-BE49-F238E27FC236}">
                  <a16:creationId xmlns="" xmlns:a16="http://schemas.microsoft.com/office/drawing/2014/main" id="{1F11D96C-1DBE-D5A6-586A-4A9F216B980C}"/>
                </a:ext>
              </a:extLst>
            </p:cNvPr>
            <p:cNvSpPr/>
            <p:nvPr/>
          </p:nvSpPr>
          <p:spPr>
            <a:xfrm>
              <a:off x="1589056" y="3350236"/>
              <a:ext cx="463219" cy="420810"/>
            </a:xfrm>
            <a:custGeom>
              <a:avLst/>
              <a:gdLst>
                <a:gd name="connsiteX0" fmla="*/ 203603 w 463219"/>
                <a:gd name="connsiteY0" fmla="*/ 850 h 420810"/>
                <a:gd name="connsiteX1" fmla="*/ 288618 w 463219"/>
                <a:gd name="connsiteY1" fmla="*/ 34693 h 420810"/>
                <a:gd name="connsiteX2" fmla="*/ 353155 w 463219"/>
                <a:gd name="connsiteY2" fmla="*/ 36418 h 420810"/>
                <a:gd name="connsiteX3" fmla="*/ 379689 w 463219"/>
                <a:gd name="connsiteY3" fmla="*/ 61247 h 420810"/>
                <a:gd name="connsiteX4" fmla="*/ 398551 w 463219"/>
                <a:gd name="connsiteY4" fmla="*/ 45276 h 420810"/>
                <a:gd name="connsiteX5" fmla="*/ 429434 w 463219"/>
                <a:gd name="connsiteY5" fmla="*/ 49077 h 420810"/>
                <a:gd name="connsiteX6" fmla="*/ 458509 w 463219"/>
                <a:gd name="connsiteY6" fmla="*/ 99811 h 420810"/>
                <a:gd name="connsiteX7" fmla="*/ 458669 w 463219"/>
                <a:gd name="connsiteY7" fmla="*/ 99937 h 420810"/>
                <a:gd name="connsiteX8" fmla="*/ 463219 w 463219"/>
                <a:gd name="connsiteY8" fmla="*/ 103497 h 420810"/>
                <a:gd name="connsiteX9" fmla="*/ 453090 w 463219"/>
                <a:gd name="connsiteY9" fmla="*/ 102250 h 420810"/>
                <a:gd name="connsiteX10" fmla="*/ 434228 w 463219"/>
                <a:gd name="connsiteY10" fmla="*/ 118221 h 420810"/>
                <a:gd name="connsiteX11" fmla="*/ 407694 w 463219"/>
                <a:gd name="connsiteY11" fmla="*/ 93392 h 420810"/>
                <a:gd name="connsiteX12" fmla="*/ 343157 w 463219"/>
                <a:gd name="connsiteY12" fmla="*/ 91667 h 420810"/>
                <a:gd name="connsiteX13" fmla="*/ 258142 w 463219"/>
                <a:gd name="connsiteY13" fmla="*/ 57824 h 420810"/>
                <a:gd name="connsiteX14" fmla="*/ 183606 w 463219"/>
                <a:gd name="connsiteY14" fmla="*/ 93288 h 420810"/>
                <a:gd name="connsiteX15" fmla="*/ 132044 w 463219"/>
                <a:gd name="connsiteY15" fmla="*/ 107253 h 420810"/>
                <a:gd name="connsiteX16" fmla="*/ 106381 w 463219"/>
                <a:gd name="connsiteY16" fmla="*/ 129913 h 420810"/>
                <a:gd name="connsiteX17" fmla="*/ 95891 w 463219"/>
                <a:gd name="connsiteY17" fmla="*/ 157108 h 420810"/>
                <a:gd name="connsiteX18" fmla="*/ 95818 w 463219"/>
                <a:gd name="connsiteY18" fmla="*/ 157298 h 420810"/>
                <a:gd name="connsiteX19" fmla="*/ 55761 w 463219"/>
                <a:gd name="connsiteY19" fmla="*/ 199898 h 420810"/>
                <a:gd name="connsiteX20" fmla="*/ 90261 w 463219"/>
                <a:gd name="connsiteY20" fmla="*/ 249324 h 420810"/>
                <a:gd name="connsiteX21" fmla="*/ 89872 w 463219"/>
                <a:gd name="connsiteY21" fmla="*/ 250003 h 420810"/>
                <a:gd name="connsiteX22" fmla="*/ 76821 w 463219"/>
                <a:gd name="connsiteY22" fmla="*/ 272739 h 420810"/>
                <a:gd name="connsiteX23" fmla="*/ 79727 w 463219"/>
                <a:gd name="connsiteY23" fmla="*/ 296013 h 420810"/>
                <a:gd name="connsiteX24" fmla="*/ 96039 w 463219"/>
                <a:gd name="connsiteY24" fmla="*/ 311685 h 420810"/>
                <a:gd name="connsiteX25" fmla="*/ 121035 w 463219"/>
                <a:gd name="connsiteY25" fmla="*/ 318164 h 420810"/>
                <a:gd name="connsiteX26" fmla="*/ 121604 w 463219"/>
                <a:gd name="connsiteY26" fmla="*/ 318311 h 420810"/>
                <a:gd name="connsiteX27" fmla="*/ 133817 w 463219"/>
                <a:gd name="connsiteY27" fmla="*/ 386795 h 420810"/>
                <a:gd name="connsiteX28" fmla="*/ 135384 w 463219"/>
                <a:gd name="connsiteY28" fmla="*/ 387231 h 420810"/>
                <a:gd name="connsiteX29" fmla="*/ 133563 w 463219"/>
                <a:gd name="connsiteY29" fmla="*/ 391914 h 420810"/>
                <a:gd name="connsiteX30" fmla="*/ 134077 w 463219"/>
                <a:gd name="connsiteY30" fmla="*/ 420810 h 420810"/>
                <a:gd name="connsiteX31" fmla="*/ 127388 w 463219"/>
                <a:gd name="connsiteY31" fmla="*/ 410241 h 420810"/>
                <a:gd name="connsiteX32" fmla="*/ 79584 w 463219"/>
                <a:gd name="connsiteY32" fmla="*/ 366401 h 420810"/>
                <a:gd name="connsiteX33" fmla="*/ 79024 w 463219"/>
                <a:gd name="connsiteY33" fmla="*/ 334940 h 420810"/>
                <a:gd name="connsiteX34" fmla="*/ 80845 w 463219"/>
                <a:gd name="connsiteY34" fmla="*/ 330257 h 420810"/>
                <a:gd name="connsiteX35" fmla="*/ 79278 w 463219"/>
                <a:gd name="connsiteY35" fmla="*/ 329821 h 420810"/>
                <a:gd name="connsiteX36" fmla="*/ 67065 w 463219"/>
                <a:gd name="connsiteY36" fmla="*/ 261337 h 420810"/>
                <a:gd name="connsiteX37" fmla="*/ 66496 w 463219"/>
                <a:gd name="connsiteY37" fmla="*/ 261190 h 420810"/>
                <a:gd name="connsiteX38" fmla="*/ 41500 w 463219"/>
                <a:gd name="connsiteY38" fmla="*/ 254711 h 420810"/>
                <a:gd name="connsiteX39" fmla="*/ 25188 w 463219"/>
                <a:gd name="connsiteY39" fmla="*/ 239039 h 420810"/>
                <a:gd name="connsiteX40" fmla="*/ 22282 w 463219"/>
                <a:gd name="connsiteY40" fmla="*/ 215765 h 420810"/>
                <a:gd name="connsiteX41" fmla="*/ 35333 w 463219"/>
                <a:gd name="connsiteY41" fmla="*/ 193029 h 420810"/>
                <a:gd name="connsiteX42" fmla="*/ 35722 w 463219"/>
                <a:gd name="connsiteY42" fmla="*/ 192350 h 420810"/>
                <a:gd name="connsiteX43" fmla="*/ 1222 w 463219"/>
                <a:gd name="connsiteY43" fmla="*/ 142924 h 420810"/>
                <a:gd name="connsiteX44" fmla="*/ 41279 w 463219"/>
                <a:gd name="connsiteY44" fmla="*/ 100324 h 420810"/>
                <a:gd name="connsiteX45" fmla="*/ 41352 w 463219"/>
                <a:gd name="connsiteY45" fmla="*/ 100134 h 420810"/>
                <a:gd name="connsiteX46" fmla="*/ 51842 w 463219"/>
                <a:gd name="connsiteY46" fmla="*/ 72939 h 420810"/>
                <a:gd name="connsiteX47" fmla="*/ 77505 w 463219"/>
                <a:gd name="connsiteY47" fmla="*/ 50279 h 420810"/>
                <a:gd name="connsiteX48" fmla="*/ 129067 w 463219"/>
                <a:gd name="connsiteY48" fmla="*/ 36314 h 420810"/>
                <a:gd name="connsiteX49" fmla="*/ 203603 w 463219"/>
                <a:gd name="connsiteY49" fmla="*/ 850 h 42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63219" h="420810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63219" y="103497"/>
                  </a:lnTo>
                  <a:lnTo>
                    <a:pt x="453090" y="102250"/>
                  </a:lnTo>
                  <a:lnTo>
                    <a:pt x="434228" y="118221"/>
                  </a:lnTo>
                  <a:lnTo>
                    <a:pt x="407694" y="93392"/>
                  </a:lnTo>
                  <a:cubicBezTo>
                    <a:pt x="389244" y="85567"/>
                    <a:pt x="365713" y="84933"/>
                    <a:pt x="343157" y="91667"/>
                  </a:cubicBezTo>
                  <a:cubicBezTo>
                    <a:pt x="329807" y="66734"/>
                    <a:pt x="296206" y="53359"/>
                    <a:pt x="258142" y="57824"/>
                  </a:cubicBezTo>
                  <a:cubicBezTo>
                    <a:pt x="229509" y="61182"/>
                    <a:pt x="202053" y="74243"/>
                    <a:pt x="183606" y="93288"/>
                  </a:cubicBezTo>
                  <a:cubicBezTo>
                    <a:pt x="165902" y="93221"/>
                    <a:pt x="147563" y="98191"/>
                    <a:pt x="132044" y="107253"/>
                  </a:cubicBezTo>
                  <a:cubicBezTo>
                    <a:pt x="121353" y="113491"/>
                    <a:pt x="112608" y="121308"/>
                    <a:pt x="106381" y="129913"/>
                  </a:cubicBezTo>
                  <a:lnTo>
                    <a:pt x="95891" y="157108"/>
                  </a:lnTo>
                  <a:lnTo>
                    <a:pt x="95818" y="157298"/>
                  </a:lnTo>
                  <a:cubicBezTo>
                    <a:pt x="75059" y="166689"/>
                    <a:pt x="60024" y="182683"/>
                    <a:pt x="55761" y="199898"/>
                  </a:cubicBezTo>
                  <a:cubicBezTo>
                    <a:pt x="50161" y="222492"/>
                    <a:pt x="64168" y="242561"/>
                    <a:pt x="90261" y="249324"/>
                  </a:cubicBezTo>
                  <a:lnTo>
                    <a:pt x="89872" y="250003"/>
                  </a:lnTo>
                  <a:lnTo>
                    <a:pt x="76821" y="272739"/>
                  </a:lnTo>
                  <a:cubicBezTo>
                    <a:pt x="75002" y="280807"/>
                    <a:pt x="75906" y="288852"/>
                    <a:pt x="79727" y="296013"/>
                  </a:cubicBezTo>
                  <a:cubicBezTo>
                    <a:pt x="83196" y="302520"/>
                    <a:pt x="88847" y="307857"/>
                    <a:pt x="96039" y="311685"/>
                  </a:cubicBezTo>
                  <a:lnTo>
                    <a:pt x="121035" y="318164"/>
                  </a:lnTo>
                  <a:lnTo>
                    <a:pt x="121604" y="318311"/>
                  </a:lnTo>
                  <a:cubicBezTo>
                    <a:pt x="101860" y="344624"/>
                    <a:pt x="108952" y="372905"/>
                    <a:pt x="133817" y="386795"/>
                  </a:cubicBezTo>
                  <a:lnTo>
                    <a:pt x="135384" y="387231"/>
                  </a:lnTo>
                  <a:lnTo>
                    <a:pt x="133563" y="391914"/>
                  </a:lnTo>
                  <a:lnTo>
                    <a:pt x="134077" y="420810"/>
                  </a:lnTo>
                  <a:lnTo>
                    <a:pt x="127388" y="410241"/>
                  </a:ln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42" name="그룹 1941">
            <a:extLst>
              <a:ext uri="{FF2B5EF4-FFF2-40B4-BE49-F238E27FC236}">
                <a16:creationId xmlns="" xmlns:a16="http://schemas.microsoft.com/office/drawing/2014/main" id="{538233C3-E44E-D868-3ADD-B10965A68329}"/>
              </a:ext>
            </a:extLst>
          </p:cNvPr>
          <p:cNvGrpSpPr/>
          <p:nvPr/>
        </p:nvGrpSpPr>
        <p:grpSpPr>
          <a:xfrm rot="18983912" flipH="1">
            <a:off x="5286979" y="5130804"/>
            <a:ext cx="439947" cy="448574"/>
            <a:chOff x="1897811" y="2700068"/>
            <a:chExt cx="439947" cy="448574"/>
          </a:xfrm>
        </p:grpSpPr>
        <p:grpSp>
          <p:nvGrpSpPr>
            <p:cNvPr id="1943" name="그룹 1942">
              <a:extLst>
                <a:ext uri="{FF2B5EF4-FFF2-40B4-BE49-F238E27FC236}">
                  <a16:creationId xmlns="" xmlns:a16="http://schemas.microsoft.com/office/drawing/2014/main" id="{5FE74863-A5E7-92F2-93F3-7BC90A9492CE}"/>
                </a:ext>
              </a:extLst>
            </p:cNvPr>
            <p:cNvGrpSpPr/>
            <p:nvPr/>
          </p:nvGrpSpPr>
          <p:grpSpPr>
            <a:xfrm>
              <a:off x="1897811" y="2700068"/>
              <a:ext cx="439947" cy="448574"/>
              <a:chOff x="1897811" y="2700068"/>
              <a:chExt cx="439947" cy="448574"/>
            </a:xfrm>
          </p:grpSpPr>
          <p:sp>
            <p:nvSpPr>
              <p:cNvPr id="1945" name="구름 1944">
                <a:extLst>
                  <a:ext uri="{FF2B5EF4-FFF2-40B4-BE49-F238E27FC236}">
                    <a16:creationId xmlns="" xmlns:a16="http://schemas.microsoft.com/office/drawing/2014/main" id="{9167150F-F74A-A78E-9248-F739C8245E26}"/>
                  </a:ext>
                </a:extLst>
              </p:cNvPr>
              <p:cNvSpPr/>
              <p:nvPr/>
            </p:nvSpPr>
            <p:spPr>
              <a:xfrm>
                <a:off x="1897811" y="2700068"/>
                <a:ext cx="439947" cy="448574"/>
              </a:xfrm>
              <a:prstGeom prst="cloud">
                <a:avLst/>
              </a:prstGeom>
              <a:solidFill>
                <a:srgbClr val="FFFF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6" name="자유형: 도형 1945">
                <a:extLst>
                  <a:ext uri="{FF2B5EF4-FFF2-40B4-BE49-F238E27FC236}">
                    <a16:creationId xmlns="" xmlns:a16="http://schemas.microsoft.com/office/drawing/2014/main" id="{7E87D51A-8469-29B8-56D0-38284820CCA0}"/>
                  </a:ext>
                </a:extLst>
              </p:cNvPr>
              <p:cNvSpPr/>
              <p:nvPr/>
            </p:nvSpPr>
            <p:spPr>
              <a:xfrm>
                <a:off x="1908398" y="2758809"/>
                <a:ext cx="429360" cy="389833"/>
              </a:xfrm>
              <a:custGeom>
                <a:avLst/>
                <a:gdLst>
                  <a:gd name="connsiteX0" fmla="*/ 382642 w 429360"/>
                  <a:gd name="connsiteY0" fmla="*/ 0 h 389833"/>
                  <a:gd name="connsiteX1" fmla="*/ 402556 w 429360"/>
                  <a:gd name="connsiteY1" fmla="*/ 15579 h 389833"/>
                  <a:gd name="connsiteX2" fmla="*/ 416752 w 429360"/>
                  <a:gd name="connsiteY2" fmla="*/ 46733 h 389833"/>
                  <a:gd name="connsiteX3" fmla="*/ 415082 w 429360"/>
                  <a:gd name="connsiteY3" fmla="*/ 100125 h 389833"/>
                  <a:gd name="connsiteX4" fmla="*/ 427282 w 429360"/>
                  <a:gd name="connsiteY4" fmla="*/ 181762 h 389833"/>
                  <a:gd name="connsiteX5" fmla="*/ 370130 w 429360"/>
                  <a:gd name="connsiteY5" fmla="*/ 253222 h 389833"/>
                  <a:gd name="connsiteX6" fmla="*/ 349670 w 429360"/>
                  <a:gd name="connsiteY6" fmla="*/ 314455 h 389833"/>
                  <a:gd name="connsiteX7" fmla="*/ 280012 w 429360"/>
                  <a:gd name="connsiteY7" fmla="*/ 321868 h 389833"/>
                  <a:gd name="connsiteX8" fmla="*/ 230233 w 429360"/>
                  <a:gd name="connsiteY8" fmla="*/ 387192 h 389833"/>
                  <a:gd name="connsiteX9" fmla="*/ 157041 w 429360"/>
                  <a:gd name="connsiteY9" fmla="*/ 347319 h 389833"/>
                  <a:gd name="connsiteX10" fmla="*/ 48317 w 429360"/>
                  <a:gd name="connsiteY10" fmla="*/ 307923 h 389833"/>
                  <a:gd name="connsiteX11" fmla="*/ 513 w 429360"/>
                  <a:gd name="connsiteY11" fmla="*/ 264083 h 389833"/>
                  <a:gd name="connsiteX12" fmla="*/ 0 w 429360"/>
                  <a:gd name="connsiteY12" fmla="*/ 235223 h 389833"/>
                  <a:gd name="connsiteX13" fmla="*/ 14980 w 429360"/>
                  <a:gd name="connsiteY13" fmla="*/ 236485 h 389833"/>
                  <a:gd name="connsiteX14" fmla="*/ 123704 w 429360"/>
                  <a:gd name="connsiteY14" fmla="*/ 275881 h 389833"/>
                  <a:gd name="connsiteX15" fmla="*/ 196896 w 429360"/>
                  <a:gd name="connsiteY15" fmla="*/ 315754 h 389833"/>
                  <a:gd name="connsiteX16" fmla="*/ 246675 w 429360"/>
                  <a:gd name="connsiteY16" fmla="*/ 250430 h 389833"/>
                  <a:gd name="connsiteX17" fmla="*/ 316333 w 429360"/>
                  <a:gd name="connsiteY17" fmla="*/ 243017 h 389833"/>
                  <a:gd name="connsiteX18" fmla="*/ 336793 w 429360"/>
                  <a:gd name="connsiteY18" fmla="*/ 181784 h 389833"/>
                  <a:gd name="connsiteX19" fmla="*/ 393945 w 429360"/>
                  <a:gd name="connsiteY19" fmla="*/ 110324 h 389833"/>
                  <a:gd name="connsiteX20" fmla="*/ 381745 w 429360"/>
                  <a:gd name="connsiteY20" fmla="*/ 28687 h 389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9360" h="389833">
                    <a:moveTo>
                      <a:pt x="382642" y="0"/>
                    </a:moveTo>
                    <a:lnTo>
                      <a:pt x="402556" y="15579"/>
                    </a:lnTo>
                    <a:cubicBezTo>
                      <a:pt x="408972" y="24044"/>
                      <a:pt x="413901" y="34688"/>
                      <a:pt x="416752" y="46733"/>
                    </a:cubicBezTo>
                    <a:cubicBezTo>
                      <a:pt x="420897" y="64219"/>
                      <a:pt x="420306" y="83210"/>
                      <a:pt x="415082" y="100125"/>
                    </a:cubicBezTo>
                    <a:cubicBezTo>
                      <a:pt x="427924" y="123323"/>
                      <a:pt x="432415" y="153394"/>
                      <a:pt x="427282" y="181762"/>
                    </a:cubicBezTo>
                    <a:cubicBezTo>
                      <a:pt x="420459" y="219475"/>
                      <a:pt x="397871" y="247719"/>
                      <a:pt x="370130" y="253222"/>
                    </a:cubicBezTo>
                    <a:cubicBezTo>
                      <a:pt x="369998" y="276762"/>
                      <a:pt x="362533" y="299087"/>
                      <a:pt x="349670" y="314455"/>
                    </a:cubicBezTo>
                    <a:cubicBezTo>
                      <a:pt x="330127" y="337807"/>
                      <a:pt x="301897" y="340808"/>
                      <a:pt x="280012" y="321868"/>
                    </a:cubicBezTo>
                    <a:cubicBezTo>
                      <a:pt x="272934" y="354400"/>
                      <a:pt x="253982" y="379269"/>
                      <a:pt x="230233" y="387192"/>
                    </a:cubicBezTo>
                    <a:cubicBezTo>
                      <a:pt x="202247" y="396527"/>
                      <a:pt x="173040" y="380619"/>
                      <a:pt x="157041" y="347319"/>
                    </a:cubicBezTo>
                    <a:cubicBezTo>
                      <a:pt x="119279" y="378927"/>
                      <a:pt x="70233" y="361160"/>
                      <a:pt x="48317" y="307923"/>
                    </a:cubicBezTo>
                    <a:cubicBezTo>
                      <a:pt x="26788" y="311423"/>
                      <a:pt x="6573" y="292888"/>
                      <a:pt x="513" y="264083"/>
                    </a:cubicBezTo>
                    <a:lnTo>
                      <a:pt x="0" y="235223"/>
                    </a:lnTo>
                    <a:lnTo>
                      <a:pt x="14980" y="236485"/>
                    </a:lnTo>
                    <a:cubicBezTo>
                      <a:pt x="36896" y="289722"/>
                      <a:pt x="85942" y="307489"/>
                      <a:pt x="123704" y="275881"/>
                    </a:cubicBezTo>
                    <a:cubicBezTo>
                      <a:pt x="139703" y="309181"/>
                      <a:pt x="168910" y="325089"/>
                      <a:pt x="196896" y="315754"/>
                    </a:cubicBezTo>
                    <a:cubicBezTo>
                      <a:pt x="220645" y="307831"/>
                      <a:pt x="239597" y="282962"/>
                      <a:pt x="246675" y="250430"/>
                    </a:cubicBezTo>
                    <a:cubicBezTo>
                      <a:pt x="268560" y="269370"/>
                      <a:pt x="296790" y="266369"/>
                      <a:pt x="316333" y="243017"/>
                    </a:cubicBezTo>
                    <a:cubicBezTo>
                      <a:pt x="329196" y="227649"/>
                      <a:pt x="336661" y="205324"/>
                      <a:pt x="336793" y="181784"/>
                    </a:cubicBezTo>
                    <a:cubicBezTo>
                      <a:pt x="364534" y="176281"/>
                      <a:pt x="387122" y="148037"/>
                      <a:pt x="393945" y="110324"/>
                    </a:cubicBezTo>
                    <a:cubicBezTo>
                      <a:pt x="399078" y="81956"/>
                      <a:pt x="394587" y="51885"/>
                      <a:pt x="381745" y="28687"/>
                    </a:cubicBezTo>
                    <a:close/>
                  </a:path>
                </a:pathLst>
              </a:cu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44" name="구름 1943">
              <a:extLst>
                <a:ext uri="{FF2B5EF4-FFF2-40B4-BE49-F238E27FC236}">
                  <a16:creationId xmlns="" xmlns:a16="http://schemas.microsoft.com/office/drawing/2014/main" id="{20C6A96D-853E-929E-BABF-1DB1A7DFDECC}"/>
                </a:ext>
              </a:extLst>
            </p:cNvPr>
            <p:cNvSpPr/>
            <p:nvPr/>
          </p:nvSpPr>
          <p:spPr>
            <a:xfrm>
              <a:off x="1971675" y="2779713"/>
              <a:ext cx="102190" cy="100642"/>
            </a:xfrm>
            <a:prstGeom prst="cloud">
              <a:avLst/>
            </a:prstGeom>
            <a:solidFill>
              <a:srgbClr val="926E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47" name="그룹 1946">
            <a:extLst>
              <a:ext uri="{FF2B5EF4-FFF2-40B4-BE49-F238E27FC236}">
                <a16:creationId xmlns="" xmlns:a16="http://schemas.microsoft.com/office/drawing/2014/main" id="{03A9A4B4-2515-A063-A9AB-78418B9818E5}"/>
              </a:ext>
            </a:extLst>
          </p:cNvPr>
          <p:cNvGrpSpPr/>
          <p:nvPr/>
        </p:nvGrpSpPr>
        <p:grpSpPr>
          <a:xfrm rot="18983912" flipH="1">
            <a:off x="5351072" y="5193983"/>
            <a:ext cx="294708" cy="300487"/>
            <a:chOff x="1897811" y="2700068"/>
            <a:chExt cx="439947" cy="448574"/>
          </a:xfrm>
        </p:grpSpPr>
        <p:grpSp>
          <p:nvGrpSpPr>
            <p:cNvPr id="1948" name="그룹 1947">
              <a:extLst>
                <a:ext uri="{FF2B5EF4-FFF2-40B4-BE49-F238E27FC236}">
                  <a16:creationId xmlns="" xmlns:a16="http://schemas.microsoft.com/office/drawing/2014/main" id="{E016D2E3-E268-3795-F410-8759F39D7F1F}"/>
                </a:ext>
              </a:extLst>
            </p:cNvPr>
            <p:cNvGrpSpPr/>
            <p:nvPr/>
          </p:nvGrpSpPr>
          <p:grpSpPr>
            <a:xfrm>
              <a:off x="1897811" y="2700068"/>
              <a:ext cx="439947" cy="448574"/>
              <a:chOff x="1897811" y="2700068"/>
              <a:chExt cx="439947" cy="448574"/>
            </a:xfrm>
          </p:grpSpPr>
          <p:sp>
            <p:nvSpPr>
              <p:cNvPr id="1950" name="구름 1949">
                <a:extLst>
                  <a:ext uri="{FF2B5EF4-FFF2-40B4-BE49-F238E27FC236}">
                    <a16:creationId xmlns="" xmlns:a16="http://schemas.microsoft.com/office/drawing/2014/main" id="{FCAB38B5-7A71-783E-6090-5921BFAEB478}"/>
                  </a:ext>
                </a:extLst>
              </p:cNvPr>
              <p:cNvSpPr/>
              <p:nvPr/>
            </p:nvSpPr>
            <p:spPr>
              <a:xfrm>
                <a:off x="1897811" y="2700068"/>
                <a:ext cx="439947" cy="448574"/>
              </a:xfrm>
              <a:prstGeom prst="cloud">
                <a:avLst/>
              </a:prstGeom>
              <a:solidFill>
                <a:srgbClr val="FFFF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1" name="자유형: 도형 1950">
                <a:extLst>
                  <a:ext uri="{FF2B5EF4-FFF2-40B4-BE49-F238E27FC236}">
                    <a16:creationId xmlns="" xmlns:a16="http://schemas.microsoft.com/office/drawing/2014/main" id="{5E52BB00-0987-A41C-6B6E-FEB4AD62101C}"/>
                  </a:ext>
                </a:extLst>
              </p:cNvPr>
              <p:cNvSpPr/>
              <p:nvPr/>
            </p:nvSpPr>
            <p:spPr>
              <a:xfrm>
                <a:off x="1908398" y="2758809"/>
                <a:ext cx="429360" cy="389833"/>
              </a:xfrm>
              <a:custGeom>
                <a:avLst/>
                <a:gdLst>
                  <a:gd name="connsiteX0" fmla="*/ 382642 w 429360"/>
                  <a:gd name="connsiteY0" fmla="*/ 0 h 389833"/>
                  <a:gd name="connsiteX1" fmla="*/ 402556 w 429360"/>
                  <a:gd name="connsiteY1" fmla="*/ 15579 h 389833"/>
                  <a:gd name="connsiteX2" fmla="*/ 416752 w 429360"/>
                  <a:gd name="connsiteY2" fmla="*/ 46733 h 389833"/>
                  <a:gd name="connsiteX3" fmla="*/ 415082 w 429360"/>
                  <a:gd name="connsiteY3" fmla="*/ 100125 h 389833"/>
                  <a:gd name="connsiteX4" fmla="*/ 427282 w 429360"/>
                  <a:gd name="connsiteY4" fmla="*/ 181762 h 389833"/>
                  <a:gd name="connsiteX5" fmla="*/ 370130 w 429360"/>
                  <a:gd name="connsiteY5" fmla="*/ 253222 h 389833"/>
                  <a:gd name="connsiteX6" fmla="*/ 349670 w 429360"/>
                  <a:gd name="connsiteY6" fmla="*/ 314455 h 389833"/>
                  <a:gd name="connsiteX7" fmla="*/ 280012 w 429360"/>
                  <a:gd name="connsiteY7" fmla="*/ 321868 h 389833"/>
                  <a:gd name="connsiteX8" fmla="*/ 230233 w 429360"/>
                  <a:gd name="connsiteY8" fmla="*/ 387192 h 389833"/>
                  <a:gd name="connsiteX9" fmla="*/ 157041 w 429360"/>
                  <a:gd name="connsiteY9" fmla="*/ 347319 h 389833"/>
                  <a:gd name="connsiteX10" fmla="*/ 48317 w 429360"/>
                  <a:gd name="connsiteY10" fmla="*/ 307923 h 389833"/>
                  <a:gd name="connsiteX11" fmla="*/ 513 w 429360"/>
                  <a:gd name="connsiteY11" fmla="*/ 264083 h 389833"/>
                  <a:gd name="connsiteX12" fmla="*/ 0 w 429360"/>
                  <a:gd name="connsiteY12" fmla="*/ 235223 h 389833"/>
                  <a:gd name="connsiteX13" fmla="*/ 14980 w 429360"/>
                  <a:gd name="connsiteY13" fmla="*/ 236485 h 389833"/>
                  <a:gd name="connsiteX14" fmla="*/ 123704 w 429360"/>
                  <a:gd name="connsiteY14" fmla="*/ 275881 h 389833"/>
                  <a:gd name="connsiteX15" fmla="*/ 196896 w 429360"/>
                  <a:gd name="connsiteY15" fmla="*/ 315754 h 389833"/>
                  <a:gd name="connsiteX16" fmla="*/ 246675 w 429360"/>
                  <a:gd name="connsiteY16" fmla="*/ 250430 h 389833"/>
                  <a:gd name="connsiteX17" fmla="*/ 316333 w 429360"/>
                  <a:gd name="connsiteY17" fmla="*/ 243017 h 389833"/>
                  <a:gd name="connsiteX18" fmla="*/ 336793 w 429360"/>
                  <a:gd name="connsiteY18" fmla="*/ 181784 h 389833"/>
                  <a:gd name="connsiteX19" fmla="*/ 393945 w 429360"/>
                  <a:gd name="connsiteY19" fmla="*/ 110324 h 389833"/>
                  <a:gd name="connsiteX20" fmla="*/ 381745 w 429360"/>
                  <a:gd name="connsiteY20" fmla="*/ 28687 h 389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9360" h="389833">
                    <a:moveTo>
                      <a:pt x="382642" y="0"/>
                    </a:moveTo>
                    <a:lnTo>
                      <a:pt x="402556" y="15579"/>
                    </a:lnTo>
                    <a:cubicBezTo>
                      <a:pt x="408972" y="24044"/>
                      <a:pt x="413901" y="34688"/>
                      <a:pt x="416752" y="46733"/>
                    </a:cubicBezTo>
                    <a:cubicBezTo>
                      <a:pt x="420897" y="64219"/>
                      <a:pt x="420306" y="83210"/>
                      <a:pt x="415082" y="100125"/>
                    </a:cubicBezTo>
                    <a:cubicBezTo>
                      <a:pt x="427924" y="123323"/>
                      <a:pt x="432415" y="153394"/>
                      <a:pt x="427282" y="181762"/>
                    </a:cubicBezTo>
                    <a:cubicBezTo>
                      <a:pt x="420459" y="219475"/>
                      <a:pt x="397871" y="247719"/>
                      <a:pt x="370130" y="253222"/>
                    </a:cubicBezTo>
                    <a:cubicBezTo>
                      <a:pt x="369998" y="276762"/>
                      <a:pt x="362533" y="299087"/>
                      <a:pt x="349670" y="314455"/>
                    </a:cubicBezTo>
                    <a:cubicBezTo>
                      <a:pt x="330127" y="337807"/>
                      <a:pt x="301897" y="340808"/>
                      <a:pt x="280012" y="321868"/>
                    </a:cubicBezTo>
                    <a:cubicBezTo>
                      <a:pt x="272934" y="354400"/>
                      <a:pt x="253982" y="379269"/>
                      <a:pt x="230233" y="387192"/>
                    </a:cubicBezTo>
                    <a:cubicBezTo>
                      <a:pt x="202247" y="396527"/>
                      <a:pt x="173040" y="380619"/>
                      <a:pt x="157041" y="347319"/>
                    </a:cubicBezTo>
                    <a:cubicBezTo>
                      <a:pt x="119279" y="378927"/>
                      <a:pt x="70233" y="361160"/>
                      <a:pt x="48317" y="307923"/>
                    </a:cubicBezTo>
                    <a:cubicBezTo>
                      <a:pt x="26788" y="311423"/>
                      <a:pt x="6573" y="292888"/>
                      <a:pt x="513" y="264083"/>
                    </a:cubicBezTo>
                    <a:lnTo>
                      <a:pt x="0" y="235223"/>
                    </a:lnTo>
                    <a:lnTo>
                      <a:pt x="14980" y="236485"/>
                    </a:lnTo>
                    <a:cubicBezTo>
                      <a:pt x="36896" y="289722"/>
                      <a:pt x="85942" y="307489"/>
                      <a:pt x="123704" y="275881"/>
                    </a:cubicBezTo>
                    <a:cubicBezTo>
                      <a:pt x="139703" y="309181"/>
                      <a:pt x="168910" y="325089"/>
                      <a:pt x="196896" y="315754"/>
                    </a:cubicBezTo>
                    <a:cubicBezTo>
                      <a:pt x="220645" y="307831"/>
                      <a:pt x="239597" y="282962"/>
                      <a:pt x="246675" y="250430"/>
                    </a:cubicBezTo>
                    <a:cubicBezTo>
                      <a:pt x="268560" y="269370"/>
                      <a:pt x="296790" y="266369"/>
                      <a:pt x="316333" y="243017"/>
                    </a:cubicBezTo>
                    <a:cubicBezTo>
                      <a:pt x="329196" y="227649"/>
                      <a:pt x="336661" y="205324"/>
                      <a:pt x="336793" y="181784"/>
                    </a:cubicBezTo>
                    <a:cubicBezTo>
                      <a:pt x="364534" y="176281"/>
                      <a:pt x="387122" y="148037"/>
                      <a:pt x="393945" y="110324"/>
                    </a:cubicBezTo>
                    <a:cubicBezTo>
                      <a:pt x="399078" y="81956"/>
                      <a:pt x="394587" y="51885"/>
                      <a:pt x="381745" y="28687"/>
                    </a:cubicBezTo>
                    <a:close/>
                  </a:path>
                </a:pathLst>
              </a:cu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49" name="구름 1948">
              <a:extLst>
                <a:ext uri="{FF2B5EF4-FFF2-40B4-BE49-F238E27FC236}">
                  <a16:creationId xmlns="" xmlns:a16="http://schemas.microsoft.com/office/drawing/2014/main" id="{A6A7B8C4-DFEE-FAC6-BD43-6F222542152D}"/>
                </a:ext>
              </a:extLst>
            </p:cNvPr>
            <p:cNvSpPr/>
            <p:nvPr/>
          </p:nvSpPr>
          <p:spPr>
            <a:xfrm>
              <a:off x="1971675" y="2779713"/>
              <a:ext cx="102190" cy="100642"/>
            </a:xfrm>
            <a:prstGeom prst="cloud">
              <a:avLst/>
            </a:prstGeom>
            <a:solidFill>
              <a:srgbClr val="926E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84" name="그룹 1983">
            <a:extLst>
              <a:ext uri="{FF2B5EF4-FFF2-40B4-BE49-F238E27FC236}">
                <a16:creationId xmlns="" xmlns:a16="http://schemas.microsoft.com/office/drawing/2014/main" id="{4CF85266-E8BB-8CAA-0CD0-D2CDB00AD492}"/>
              </a:ext>
            </a:extLst>
          </p:cNvPr>
          <p:cNvGrpSpPr/>
          <p:nvPr/>
        </p:nvGrpSpPr>
        <p:grpSpPr>
          <a:xfrm rot="18983912" flipH="1">
            <a:off x="4759158" y="4986518"/>
            <a:ext cx="202717" cy="300487"/>
            <a:chOff x="1897811" y="2700068"/>
            <a:chExt cx="439947" cy="448574"/>
          </a:xfrm>
        </p:grpSpPr>
        <p:sp>
          <p:nvSpPr>
            <p:cNvPr id="1985" name="구름 1984">
              <a:extLst>
                <a:ext uri="{FF2B5EF4-FFF2-40B4-BE49-F238E27FC236}">
                  <a16:creationId xmlns="" xmlns:a16="http://schemas.microsoft.com/office/drawing/2014/main" id="{D08875B2-BB3E-4CAF-50BD-70C9BA6D0F81}"/>
                </a:ext>
              </a:extLst>
            </p:cNvPr>
            <p:cNvSpPr/>
            <p:nvPr/>
          </p:nvSpPr>
          <p:spPr>
            <a:xfrm>
              <a:off x="1897811" y="2700068"/>
              <a:ext cx="439947" cy="448574"/>
            </a:xfrm>
            <a:prstGeom prst="cloud">
              <a:avLst/>
            </a:prstGeom>
            <a:solidFill>
              <a:srgbClr val="FFF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01" name="자유형: 도형 2000">
              <a:extLst>
                <a:ext uri="{FF2B5EF4-FFF2-40B4-BE49-F238E27FC236}">
                  <a16:creationId xmlns="" xmlns:a16="http://schemas.microsoft.com/office/drawing/2014/main" id="{DD1B77EA-0CB0-CDE4-F830-9B36D17CFA2F}"/>
                </a:ext>
              </a:extLst>
            </p:cNvPr>
            <p:cNvSpPr/>
            <p:nvPr/>
          </p:nvSpPr>
          <p:spPr>
            <a:xfrm>
              <a:off x="1908398" y="2758809"/>
              <a:ext cx="429360" cy="389833"/>
            </a:xfrm>
            <a:custGeom>
              <a:avLst/>
              <a:gdLst>
                <a:gd name="connsiteX0" fmla="*/ 382642 w 429360"/>
                <a:gd name="connsiteY0" fmla="*/ 0 h 389833"/>
                <a:gd name="connsiteX1" fmla="*/ 402556 w 429360"/>
                <a:gd name="connsiteY1" fmla="*/ 15579 h 389833"/>
                <a:gd name="connsiteX2" fmla="*/ 416752 w 429360"/>
                <a:gd name="connsiteY2" fmla="*/ 46733 h 389833"/>
                <a:gd name="connsiteX3" fmla="*/ 415082 w 429360"/>
                <a:gd name="connsiteY3" fmla="*/ 100125 h 389833"/>
                <a:gd name="connsiteX4" fmla="*/ 427282 w 429360"/>
                <a:gd name="connsiteY4" fmla="*/ 181762 h 389833"/>
                <a:gd name="connsiteX5" fmla="*/ 370130 w 429360"/>
                <a:gd name="connsiteY5" fmla="*/ 253222 h 389833"/>
                <a:gd name="connsiteX6" fmla="*/ 349670 w 429360"/>
                <a:gd name="connsiteY6" fmla="*/ 314455 h 389833"/>
                <a:gd name="connsiteX7" fmla="*/ 280012 w 429360"/>
                <a:gd name="connsiteY7" fmla="*/ 321868 h 389833"/>
                <a:gd name="connsiteX8" fmla="*/ 230233 w 429360"/>
                <a:gd name="connsiteY8" fmla="*/ 387192 h 389833"/>
                <a:gd name="connsiteX9" fmla="*/ 157041 w 429360"/>
                <a:gd name="connsiteY9" fmla="*/ 347319 h 389833"/>
                <a:gd name="connsiteX10" fmla="*/ 48317 w 429360"/>
                <a:gd name="connsiteY10" fmla="*/ 307923 h 389833"/>
                <a:gd name="connsiteX11" fmla="*/ 513 w 429360"/>
                <a:gd name="connsiteY11" fmla="*/ 264083 h 389833"/>
                <a:gd name="connsiteX12" fmla="*/ 0 w 429360"/>
                <a:gd name="connsiteY12" fmla="*/ 235223 h 389833"/>
                <a:gd name="connsiteX13" fmla="*/ 14980 w 429360"/>
                <a:gd name="connsiteY13" fmla="*/ 236485 h 389833"/>
                <a:gd name="connsiteX14" fmla="*/ 123704 w 429360"/>
                <a:gd name="connsiteY14" fmla="*/ 275881 h 389833"/>
                <a:gd name="connsiteX15" fmla="*/ 196896 w 429360"/>
                <a:gd name="connsiteY15" fmla="*/ 315754 h 389833"/>
                <a:gd name="connsiteX16" fmla="*/ 246675 w 429360"/>
                <a:gd name="connsiteY16" fmla="*/ 250430 h 389833"/>
                <a:gd name="connsiteX17" fmla="*/ 316333 w 429360"/>
                <a:gd name="connsiteY17" fmla="*/ 243017 h 389833"/>
                <a:gd name="connsiteX18" fmla="*/ 336793 w 429360"/>
                <a:gd name="connsiteY18" fmla="*/ 181784 h 389833"/>
                <a:gd name="connsiteX19" fmla="*/ 393945 w 429360"/>
                <a:gd name="connsiteY19" fmla="*/ 110324 h 389833"/>
                <a:gd name="connsiteX20" fmla="*/ 381745 w 429360"/>
                <a:gd name="connsiteY20" fmla="*/ 28687 h 38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29360" h="389833">
                  <a:moveTo>
                    <a:pt x="382642" y="0"/>
                  </a:moveTo>
                  <a:lnTo>
                    <a:pt x="402556" y="15579"/>
                  </a:lnTo>
                  <a:cubicBezTo>
                    <a:pt x="408972" y="24044"/>
                    <a:pt x="413901" y="34688"/>
                    <a:pt x="416752" y="46733"/>
                  </a:cubicBezTo>
                  <a:cubicBezTo>
                    <a:pt x="420897" y="64219"/>
                    <a:pt x="420306" y="83210"/>
                    <a:pt x="415082" y="100125"/>
                  </a:cubicBezTo>
                  <a:cubicBezTo>
                    <a:pt x="427924" y="123323"/>
                    <a:pt x="432415" y="153394"/>
                    <a:pt x="427282" y="181762"/>
                  </a:cubicBezTo>
                  <a:cubicBezTo>
                    <a:pt x="420459" y="219475"/>
                    <a:pt x="397871" y="247719"/>
                    <a:pt x="370130" y="253222"/>
                  </a:cubicBezTo>
                  <a:cubicBezTo>
                    <a:pt x="369998" y="276762"/>
                    <a:pt x="362533" y="299087"/>
                    <a:pt x="349670" y="314455"/>
                  </a:cubicBezTo>
                  <a:cubicBezTo>
                    <a:pt x="330127" y="337807"/>
                    <a:pt x="301897" y="340808"/>
                    <a:pt x="280012" y="321868"/>
                  </a:cubicBezTo>
                  <a:cubicBezTo>
                    <a:pt x="272934" y="354400"/>
                    <a:pt x="253982" y="379269"/>
                    <a:pt x="230233" y="387192"/>
                  </a:cubicBezTo>
                  <a:cubicBezTo>
                    <a:pt x="202247" y="396527"/>
                    <a:pt x="173040" y="380619"/>
                    <a:pt x="157041" y="347319"/>
                  </a:cubicBezTo>
                  <a:cubicBezTo>
                    <a:pt x="119279" y="378927"/>
                    <a:pt x="70233" y="361160"/>
                    <a:pt x="48317" y="307923"/>
                  </a:cubicBezTo>
                  <a:cubicBezTo>
                    <a:pt x="26788" y="311423"/>
                    <a:pt x="6573" y="292888"/>
                    <a:pt x="513" y="264083"/>
                  </a:cubicBezTo>
                  <a:lnTo>
                    <a:pt x="0" y="235223"/>
                  </a:lnTo>
                  <a:lnTo>
                    <a:pt x="14980" y="236485"/>
                  </a:lnTo>
                  <a:cubicBezTo>
                    <a:pt x="36896" y="289722"/>
                    <a:pt x="85942" y="307489"/>
                    <a:pt x="123704" y="275881"/>
                  </a:cubicBezTo>
                  <a:cubicBezTo>
                    <a:pt x="139703" y="309181"/>
                    <a:pt x="168910" y="325089"/>
                    <a:pt x="196896" y="315754"/>
                  </a:cubicBezTo>
                  <a:cubicBezTo>
                    <a:pt x="220645" y="307831"/>
                    <a:pt x="239597" y="282962"/>
                    <a:pt x="246675" y="250430"/>
                  </a:cubicBezTo>
                  <a:cubicBezTo>
                    <a:pt x="268560" y="269370"/>
                    <a:pt x="296790" y="266369"/>
                    <a:pt x="316333" y="243017"/>
                  </a:cubicBezTo>
                  <a:cubicBezTo>
                    <a:pt x="329196" y="227649"/>
                    <a:pt x="336661" y="205324"/>
                    <a:pt x="336793" y="181784"/>
                  </a:cubicBezTo>
                  <a:cubicBezTo>
                    <a:pt x="364534" y="176281"/>
                    <a:pt x="387122" y="148037"/>
                    <a:pt x="393945" y="110324"/>
                  </a:cubicBezTo>
                  <a:cubicBezTo>
                    <a:pt x="399078" y="81956"/>
                    <a:pt x="394587" y="51885"/>
                    <a:pt x="381745" y="28687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09" name="그룹 2008">
            <a:extLst>
              <a:ext uri="{FF2B5EF4-FFF2-40B4-BE49-F238E27FC236}">
                <a16:creationId xmlns="" xmlns:a16="http://schemas.microsoft.com/office/drawing/2014/main" id="{75BA2DE9-39AE-2935-DB54-A7BDE1FAA5C8}"/>
              </a:ext>
            </a:extLst>
          </p:cNvPr>
          <p:cNvGrpSpPr/>
          <p:nvPr/>
        </p:nvGrpSpPr>
        <p:grpSpPr>
          <a:xfrm rot="9276596" flipH="1">
            <a:off x="4803267" y="5303644"/>
            <a:ext cx="159508" cy="147779"/>
            <a:chOff x="1897811" y="2700068"/>
            <a:chExt cx="439947" cy="448574"/>
          </a:xfrm>
        </p:grpSpPr>
        <p:sp>
          <p:nvSpPr>
            <p:cNvPr id="2010" name="구름 2009">
              <a:extLst>
                <a:ext uri="{FF2B5EF4-FFF2-40B4-BE49-F238E27FC236}">
                  <a16:creationId xmlns="" xmlns:a16="http://schemas.microsoft.com/office/drawing/2014/main" id="{61534AAD-BFC9-1F66-5DB7-27F423351382}"/>
                </a:ext>
              </a:extLst>
            </p:cNvPr>
            <p:cNvSpPr/>
            <p:nvPr/>
          </p:nvSpPr>
          <p:spPr>
            <a:xfrm>
              <a:off x="1897811" y="2700068"/>
              <a:ext cx="439947" cy="448574"/>
            </a:xfrm>
            <a:prstGeom prst="cloud">
              <a:avLst/>
            </a:prstGeom>
            <a:solidFill>
              <a:srgbClr val="FFF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11" name="자유형: 도형 2010">
              <a:extLst>
                <a:ext uri="{FF2B5EF4-FFF2-40B4-BE49-F238E27FC236}">
                  <a16:creationId xmlns="" xmlns:a16="http://schemas.microsoft.com/office/drawing/2014/main" id="{E3C3C500-C1C9-A4F5-BC31-B312AE461010}"/>
                </a:ext>
              </a:extLst>
            </p:cNvPr>
            <p:cNvSpPr/>
            <p:nvPr/>
          </p:nvSpPr>
          <p:spPr>
            <a:xfrm>
              <a:off x="1908398" y="2758809"/>
              <a:ext cx="429360" cy="389833"/>
            </a:xfrm>
            <a:custGeom>
              <a:avLst/>
              <a:gdLst>
                <a:gd name="connsiteX0" fmla="*/ 382642 w 429360"/>
                <a:gd name="connsiteY0" fmla="*/ 0 h 389833"/>
                <a:gd name="connsiteX1" fmla="*/ 402556 w 429360"/>
                <a:gd name="connsiteY1" fmla="*/ 15579 h 389833"/>
                <a:gd name="connsiteX2" fmla="*/ 416752 w 429360"/>
                <a:gd name="connsiteY2" fmla="*/ 46733 h 389833"/>
                <a:gd name="connsiteX3" fmla="*/ 415082 w 429360"/>
                <a:gd name="connsiteY3" fmla="*/ 100125 h 389833"/>
                <a:gd name="connsiteX4" fmla="*/ 427282 w 429360"/>
                <a:gd name="connsiteY4" fmla="*/ 181762 h 389833"/>
                <a:gd name="connsiteX5" fmla="*/ 370130 w 429360"/>
                <a:gd name="connsiteY5" fmla="*/ 253222 h 389833"/>
                <a:gd name="connsiteX6" fmla="*/ 349670 w 429360"/>
                <a:gd name="connsiteY6" fmla="*/ 314455 h 389833"/>
                <a:gd name="connsiteX7" fmla="*/ 280012 w 429360"/>
                <a:gd name="connsiteY7" fmla="*/ 321868 h 389833"/>
                <a:gd name="connsiteX8" fmla="*/ 230233 w 429360"/>
                <a:gd name="connsiteY8" fmla="*/ 387192 h 389833"/>
                <a:gd name="connsiteX9" fmla="*/ 157041 w 429360"/>
                <a:gd name="connsiteY9" fmla="*/ 347319 h 389833"/>
                <a:gd name="connsiteX10" fmla="*/ 48317 w 429360"/>
                <a:gd name="connsiteY10" fmla="*/ 307923 h 389833"/>
                <a:gd name="connsiteX11" fmla="*/ 513 w 429360"/>
                <a:gd name="connsiteY11" fmla="*/ 264083 h 389833"/>
                <a:gd name="connsiteX12" fmla="*/ 0 w 429360"/>
                <a:gd name="connsiteY12" fmla="*/ 235223 h 389833"/>
                <a:gd name="connsiteX13" fmla="*/ 14980 w 429360"/>
                <a:gd name="connsiteY13" fmla="*/ 236485 h 389833"/>
                <a:gd name="connsiteX14" fmla="*/ 123704 w 429360"/>
                <a:gd name="connsiteY14" fmla="*/ 275881 h 389833"/>
                <a:gd name="connsiteX15" fmla="*/ 196896 w 429360"/>
                <a:gd name="connsiteY15" fmla="*/ 315754 h 389833"/>
                <a:gd name="connsiteX16" fmla="*/ 246675 w 429360"/>
                <a:gd name="connsiteY16" fmla="*/ 250430 h 389833"/>
                <a:gd name="connsiteX17" fmla="*/ 316333 w 429360"/>
                <a:gd name="connsiteY17" fmla="*/ 243017 h 389833"/>
                <a:gd name="connsiteX18" fmla="*/ 336793 w 429360"/>
                <a:gd name="connsiteY18" fmla="*/ 181784 h 389833"/>
                <a:gd name="connsiteX19" fmla="*/ 393945 w 429360"/>
                <a:gd name="connsiteY19" fmla="*/ 110324 h 389833"/>
                <a:gd name="connsiteX20" fmla="*/ 381745 w 429360"/>
                <a:gd name="connsiteY20" fmla="*/ 28687 h 38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29360" h="389833">
                  <a:moveTo>
                    <a:pt x="382642" y="0"/>
                  </a:moveTo>
                  <a:lnTo>
                    <a:pt x="402556" y="15579"/>
                  </a:lnTo>
                  <a:cubicBezTo>
                    <a:pt x="408972" y="24044"/>
                    <a:pt x="413901" y="34688"/>
                    <a:pt x="416752" y="46733"/>
                  </a:cubicBezTo>
                  <a:cubicBezTo>
                    <a:pt x="420897" y="64219"/>
                    <a:pt x="420306" y="83210"/>
                    <a:pt x="415082" y="100125"/>
                  </a:cubicBezTo>
                  <a:cubicBezTo>
                    <a:pt x="427924" y="123323"/>
                    <a:pt x="432415" y="153394"/>
                    <a:pt x="427282" y="181762"/>
                  </a:cubicBezTo>
                  <a:cubicBezTo>
                    <a:pt x="420459" y="219475"/>
                    <a:pt x="397871" y="247719"/>
                    <a:pt x="370130" y="253222"/>
                  </a:cubicBezTo>
                  <a:cubicBezTo>
                    <a:pt x="369998" y="276762"/>
                    <a:pt x="362533" y="299087"/>
                    <a:pt x="349670" y="314455"/>
                  </a:cubicBezTo>
                  <a:cubicBezTo>
                    <a:pt x="330127" y="337807"/>
                    <a:pt x="301897" y="340808"/>
                    <a:pt x="280012" y="321868"/>
                  </a:cubicBezTo>
                  <a:cubicBezTo>
                    <a:pt x="272934" y="354400"/>
                    <a:pt x="253982" y="379269"/>
                    <a:pt x="230233" y="387192"/>
                  </a:cubicBezTo>
                  <a:cubicBezTo>
                    <a:pt x="202247" y="396527"/>
                    <a:pt x="173040" y="380619"/>
                    <a:pt x="157041" y="347319"/>
                  </a:cubicBezTo>
                  <a:cubicBezTo>
                    <a:pt x="119279" y="378927"/>
                    <a:pt x="70233" y="361160"/>
                    <a:pt x="48317" y="307923"/>
                  </a:cubicBezTo>
                  <a:cubicBezTo>
                    <a:pt x="26788" y="311423"/>
                    <a:pt x="6573" y="292888"/>
                    <a:pt x="513" y="264083"/>
                  </a:cubicBezTo>
                  <a:lnTo>
                    <a:pt x="0" y="235223"/>
                  </a:lnTo>
                  <a:lnTo>
                    <a:pt x="14980" y="236485"/>
                  </a:lnTo>
                  <a:cubicBezTo>
                    <a:pt x="36896" y="289722"/>
                    <a:pt x="85942" y="307489"/>
                    <a:pt x="123704" y="275881"/>
                  </a:cubicBezTo>
                  <a:cubicBezTo>
                    <a:pt x="139703" y="309181"/>
                    <a:pt x="168910" y="325089"/>
                    <a:pt x="196896" y="315754"/>
                  </a:cubicBezTo>
                  <a:cubicBezTo>
                    <a:pt x="220645" y="307831"/>
                    <a:pt x="239597" y="282962"/>
                    <a:pt x="246675" y="250430"/>
                  </a:cubicBezTo>
                  <a:cubicBezTo>
                    <a:pt x="268560" y="269370"/>
                    <a:pt x="296790" y="266369"/>
                    <a:pt x="316333" y="243017"/>
                  </a:cubicBezTo>
                  <a:cubicBezTo>
                    <a:pt x="329196" y="227649"/>
                    <a:pt x="336661" y="205324"/>
                    <a:pt x="336793" y="181784"/>
                  </a:cubicBezTo>
                  <a:cubicBezTo>
                    <a:pt x="364534" y="176281"/>
                    <a:pt x="387122" y="148037"/>
                    <a:pt x="393945" y="110324"/>
                  </a:cubicBezTo>
                  <a:cubicBezTo>
                    <a:pt x="399078" y="81956"/>
                    <a:pt x="394587" y="51885"/>
                    <a:pt x="381745" y="28687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12" name="그룹 2011">
            <a:extLst>
              <a:ext uri="{FF2B5EF4-FFF2-40B4-BE49-F238E27FC236}">
                <a16:creationId xmlns="" xmlns:a16="http://schemas.microsoft.com/office/drawing/2014/main" id="{61420CC6-72E5-A1D5-446D-8B5C9F08F37A}"/>
              </a:ext>
            </a:extLst>
          </p:cNvPr>
          <p:cNvGrpSpPr/>
          <p:nvPr/>
        </p:nvGrpSpPr>
        <p:grpSpPr>
          <a:xfrm rot="321329" flipH="1">
            <a:off x="6246461" y="5158813"/>
            <a:ext cx="407194" cy="394156"/>
            <a:chOff x="1589056" y="3350236"/>
            <a:chExt cx="508431" cy="492151"/>
          </a:xfrm>
        </p:grpSpPr>
        <p:sp>
          <p:nvSpPr>
            <p:cNvPr id="2013" name="자유형: 도형 2012">
              <a:extLst>
                <a:ext uri="{FF2B5EF4-FFF2-40B4-BE49-F238E27FC236}">
                  <a16:creationId xmlns="" xmlns:a16="http://schemas.microsoft.com/office/drawing/2014/main" id="{2C69F40D-A4DF-1377-E62A-BC516E84A253}"/>
                </a:ext>
              </a:extLst>
            </p:cNvPr>
            <p:cNvSpPr/>
            <p:nvPr/>
          </p:nvSpPr>
          <p:spPr>
            <a:xfrm>
              <a:off x="1589056" y="3350236"/>
              <a:ext cx="508431" cy="492151"/>
            </a:xfrm>
            <a:custGeom>
              <a:avLst/>
              <a:gdLst>
                <a:gd name="connsiteX0" fmla="*/ 203603 w 508431"/>
                <a:gd name="connsiteY0" fmla="*/ 850 h 492151"/>
                <a:gd name="connsiteX1" fmla="*/ 288618 w 508431"/>
                <a:gd name="connsiteY1" fmla="*/ 34693 h 492151"/>
                <a:gd name="connsiteX2" fmla="*/ 353155 w 508431"/>
                <a:gd name="connsiteY2" fmla="*/ 36418 h 492151"/>
                <a:gd name="connsiteX3" fmla="*/ 379689 w 508431"/>
                <a:gd name="connsiteY3" fmla="*/ 61247 h 492151"/>
                <a:gd name="connsiteX4" fmla="*/ 398551 w 508431"/>
                <a:gd name="connsiteY4" fmla="*/ 45276 h 492151"/>
                <a:gd name="connsiteX5" fmla="*/ 429434 w 508431"/>
                <a:gd name="connsiteY5" fmla="*/ 49077 h 492151"/>
                <a:gd name="connsiteX6" fmla="*/ 458509 w 508431"/>
                <a:gd name="connsiteY6" fmla="*/ 99811 h 492151"/>
                <a:gd name="connsiteX7" fmla="*/ 458669 w 508431"/>
                <a:gd name="connsiteY7" fmla="*/ 99937 h 492151"/>
                <a:gd name="connsiteX8" fmla="*/ 481627 w 508431"/>
                <a:gd name="connsiteY8" fmla="*/ 117897 h 492151"/>
                <a:gd name="connsiteX9" fmla="*/ 495823 w 508431"/>
                <a:gd name="connsiteY9" fmla="*/ 149051 h 492151"/>
                <a:gd name="connsiteX10" fmla="*/ 494153 w 508431"/>
                <a:gd name="connsiteY10" fmla="*/ 202443 h 492151"/>
                <a:gd name="connsiteX11" fmla="*/ 506353 w 508431"/>
                <a:gd name="connsiteY11" fmla="*/ 284080 h 492151"/>
                <a:gd name="connsiteX12" fmla="*/ 449201 w 508431"/>
                <a:gd name="connsiteY12" fmla="*/ 355540 h 492151"/>
                <a:gd name="connsiteX13" fmla="*/ 428741 w 508431"/>
                <a:gd name="connsiteY13" fmla="*/ 416773 h 492151"/>
                <a:gd name="connsiteX14" fmla="*/ 359083 w 508431"/>
                <a:gd name="connsiteY14" fmla="*/ 424186 h 492151"/>
                <a:gd name="connsiteX15" fmla="*/ 309304 w 508431"/>
                <a:gd name="connsiteY15" fmla="*/ 489510 h 492151"/>
                <a:gd name="connsiteX16" fmla="*/ 236112 w 508431"/>
                <a:gd name="connsiteY16" fmla="*/ 449637 h 492151"/>
                <a:gd name="connsiteX17" fmla="*/ 127388 w 508431"/>
                <a:gd name="connsiteY17" fmla="*/ 410241 h 492151"/>
                <a:gd name="connsiteX18" fmla="*/ 79584 w 508431"/>
                <a:gd name="connsiteY18" fmla="*/ 366401 h 492151"/>
                <a:gd name="connsiteX19" fmla="*/ 79024 w 508431"/>
                <a:gd name="connsiteY19" fmla="*/ 334940 h 492151"/>
                <a:gd name="connsiteX20" fmla="*/ 80845 w 508431"/>
                <a:gd name="connsiteY20" fmla="*/ 330257 h 492151"/>
                <a:gd name="connsiteX21" fmla="*/ 79278 w 508431"/>
                <a:gd name="connsiteY21" fmla="*/ 329821 h 492151"/>
                <a:gd name="connsiteX22" fmla="*/ 67065 w 508431"/>
                <a:gd name="connsiteY22" fmla="*/ 261337 h 492151"/>
                <a:gd name="connsiteX23" fmla="*/ 66496 w 508431"/>
                <a:gd name="connsiteY23" fmla="*/ 261190 h 492151"/>
                <a:gd name="connsiteX24" fmla="*/ 41500 w 508431"/>
                <a:gd name="connsiteY24" fmla="*/ 254711 h 492151"/>
                <a:gd name="connsiteX25" fmla="*/ 25188 w 508431"/>
                <a:gd name="connsiteY25" fmla="*/ 239039 h 492151"/>
                <a:gd name="connsiteX26" fmla="*/ 22282 w 508431"/>
                <a:gd name="connsiteY26" fmla="*/ 215765 h 492151"/>
                <a:gd name="connsiteX27" fmla="*/ 35333 w 508431"/>
                <a:gd name="connsiteY27" fmla="*/ 193029 h 492151"/>
                <a:gd name="connsiteX28" fmla="*/ 35722 w 508431"/>
                <a:gd name="connsiteY28" fmla="*/ 192350 h 492151"/>
                <a:gd name="connsiteX29" fmla="*/ 1222 w 508431"/>
                <a:gd name="connsiteY29" fmla="*/ 142924 h 492151"/>
                <a:gd name="connsiteX30" fmla="*/ 41279 w 508431"/>
                <a:gd name="connsiteY30" fmla="*/ 100324 h 492151"/>
                <a:gd name="connsiteX31" fmla="*/ 41352 w 508431"/>
                <a:gd name="connsiteY31" fmla="*/ 100134 h 492151"/>
                <a:gd name="connsiteX32" fmla="*/ 51842 w 508431"/>
                <a:gd name="connsiteY32" fmla="*/ 72939 h 492151"/>
                <a:gd name="connsiteX33" fmla="*/ 77505 w 508431"/>
                <a:gd name="connsiteY33" fmla="*/ 50279 h 492151"/>
                <a:gd name="connsiteX34" fmla="*/ 129067 w 508431"/>
                <a:gd name="connsiteY34" fmla="*/ 36314 h 492151"/>
                <a:gd name="connsiteX35" fmla="*/ 203603 w 508431"/>
                <a:gd name="connsiteY35" fmla="*/ 850 h 49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08431" h="492151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81627" y="117897"/>
                  </a:lnTo>
                  <a:cubicBezTo>
                    <a:pt x="488042" y="126362"/>
                    <a:pt x="492972" y="137006"/>
                    <a:pt x="495823" y="149051"/>
                  </a:cubicBezTo>
                  <a:cubicBezTo>
                    <a:pt x="499968" y="166537"/>
                    <a:pt x="499377" y="185528"/>
                    <a:pt x="494153" y="202443"/>
                  </a:cubicBezTo>
                  <a:cubicBezTo>
                    <a:pt x="506995" y="225641"/>
                    <a:pt x="511486" y="255712"/>
                    <a:pt x="506353" y="284080"/>
                  </a:cubicBezTo>
                  <a:cubicBezTo>
                    <a:pt x="499530" y="321793"/>
                    <a:pt x="476942" y="350037"/>
                    <a:pt x="449201" y="355540"/>
                  </a:cubicBezTo>
                  <a:cubicBezTo>
                    <a:pt x="449068" y="379080"/>
                    <a:pt x="441604" y="401405"/>
                    <a:pt x="428741" y="416773"/>
                  </a:cubicBezTo>
                  <a:cubicBezTo>
                    <a:pt x="409198" y="440125"/>
                    <a:pt x="380968" y="443126"/>
                    <a:pt x="359083" y="424186"/>
                  </a:cubicBezTo>
                  <a:cubicBezTo>
                    <a:pt x="352005" y="456718"/>
                    <a:pt x="333053" y="481587"/>
                    <a:pt x="309304" y="489510"/>
                  </a:cubicBezTo>
                  <a:cubicBezTo>
                    <a:pt x="281318" y="498845"/>
                    <a:pt x="252111" y="482937"/>
                    <a:pt x="236112" y="449637"/>
                  </a:cubicBezTo>
                  <a:cubicBezTo>
                    <a:pt x="198350" y="481245"/>
                    <a:pt x="149304" y="463478"/>
                    <a:pt x="127388" y="410241"/>
                  </a:cubicBez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rgbClr val="FFF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14" name="타원 31">
              <a:extLst>
                <a:ext uri="{FF2B5EF4-FFF2-40B4-BE49-F238E27FC236}">
                  <a16:creationId xmlns="" xmlns:a16="http://schemas.microsoft.com/office/drawing/2014/main" id="{A68852C1-9D56-60CF-CE78-E75C68A76D2F}"/>
                </a:ext>
              </a:extLst>
            </p:cNvPr>
            <p:cNvSpPr/>
            <p:nvPr/>
          </p:nvSpPr>
          <p:spPr>
            <a:xfrm>
              <a:off x="1869107" y="3610109"/>
              <a:ext cx="104464" cy="95880"/>
            </a:xfrm>
            <a:custGeom>
              <a:avLst/>
              <a:gdLst>
                <a:gd name="connsiteX0" fmla="*/ 0 w 102190"/>
                <a:gd name="connsiteY0" fmla="*/ 50321 h 100642"/>
                <a:gd name="connsiteX1" fmla="*/ 51095 w 102190"/>
                <a:gd name="connsiteY1" fmla="*/ 0 h 100642"/>
                <a:gd name="connsiteX2" fmla="*/ 102190 w 102190"/>
                <a:gd name="connsiteY2" fmla="*/ 50321 h 100642"/>
                <a:gd name="connsiteX3" fmla="*/ 51095 w 102190"/>
                <a:gd name="connsiteY3" fmla="*/ 100642 h 100642"/>
                <a:gd name="connsiteX4" fmla="*/ 0 w 102190"/>
                <a:gd name="connsiteY4" fmla="*/ 50321 h 100642"/>
                <a:gd name="connsiteX0" fmla="*/ 701 w 104787"/>
                <a:gd name="connsiteY0" fmla="*/ 43177 h 93498"/>
                <a:gd name="connsiteX1" fmla="*/ 85133 w 104787"/>
                <a:gd name="connsiteY1" fmla="*/ 0 h 93498"/>
                <a:gd name="connsiteX2" fmla="*/ 102891 w 104787"/>
                <a:gd name="connsiteY2" fmla="*/ 43177 h 93498"/>
                <a:gd name="connsiteX3" fmla="*/ 51796 w 104787"/>
                <a:gd name="connsiteY3" fmla="*/ 93498 h 93498"/>
                <a:gd name="connsiteX4" fmla="*/ 701 w 104787"/>
                <a:gd name="connsiteY4" fmla="*/ 43177 h 93498"/>
                <a:gd name="connsiteX0" fmla="*/ 378 w 104464"/>
                <a:gd name="connsiteY0" fmla="*/ 43177 h 95880"/>
                <a:gd name="connsiteX1" fmla="*/ 84810 w 104464"/>
                <a:gd name="connsiteY1" fmla="*/ 0 h 95880"/>
                <a:gd name="connsiteX2" fmla="*/ 102568 w 104464"/>
                <a:gd name="connsiteY2" fmla="*/ 43177 h 95880"/>
                <a:gd name="connsiteX3" fmla="*/ 58617 w 104464"/>
                <a:gd name="connsiteY3" fmla="*/ 95880 h 95880"/>
                <a:gd name="connsiteX4" fmla="*/ 378 w 104464"/>
                <a:gd name="connsiteY4" fmla="*/ 43177 h 9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464" h="95880">
                  <a:moveTo>
                    <a:pt x="378" y="43177"/>
                  </a:moveTo>
                  <a:cubicBezTo>
                    <a:pt x="4744" y="27197"/>
                    <a:pt x="56591" y="0"/>
                    <a:pt x="84810" y="0"/>
                  </a:cubicBezTo>
                  <a:cubicBezTo>
                    <a:pt x="113029" y="0"/>
                    <a:pt x="102568" y="15385"/>
                    <a:pt x="102568" y="43177"/>
                  </a:cubicBezTo>
                  <a:cubicBezTo>
                    <a:pt x="102568" y="70969"/>
                    <a:pt x="86836" y="95880"/>
                    <a:pt x="58617" y="95880"/>
                  </a:cubicBezTo>
                  <a:cubicBezTo>
                    <a:pt x="30398" y="95880"/>
                    <a:pt x="-3988" y="59157"/>
                    <a:pt x="378" y="43177"/>
                  </a:cubicBezTo>
                  <a:close/>
                </a:path>
              </a:pathLst>
            </a:custGeom>
            <a:solidFill>
              <a:srgbClr val="926E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15" name="자유형: 도형 2014">
              <a:extLst>
                <a:ext uri="{FF2B5EF4-FFF2-40B4-BE49-F238E27FC236}">
                  <a16:creationId xmlns="" xmlns:a16="http://schemas.microsoft.com/office/drawing/2014/main" id="{69C839EC-16A9-7678-4EFF-2356D4BFD67F}"/>
                </a:ext>
              </a:extLst>
            </p:cNvPr>
            <p:cNvSpPr/>
            <p:nvPr/>
          </p:nvSpPr>
          <p:spPr>
            <a:xfrm>
              <a:off x="1589056" y="3350236"/>
              <a:ext cx="463219" cy="420810"/>
            </a:xfrm>
            <a:custGeom>
              <a:avLst/>
              <a:gdLst>
                <a:gd name="connsiteX0" fmla="*/ 203603 w 463219"/>
                <a:gd name="connsiteY0" fmla="*/ 850 h 420810"/>
                <a:gd name="connsiteX1" fmla="*/ 288618 w 463219"/>
                <a:gd name="connsiteY1" fmla="*/ 34693 h 420810"/>
                <a:gd name="connsiteX2" fmla="*/ 353155 w 463219"/>
                <a:gd name="connsiteY2" fmla="*/ 36418 h 420810"/>
                <a:gd name="connsiteX3" fmla="*/ 379689 w 463219"/>
                <a:gd name="connsiteY3" fmla="*/ 61247 h 420810"/>
                <a:gd name="connsiteX4" fmla="*/ 398551 w 463219"/>
                <a:gd name="connsiteY4" fmla="*/ 45276 h 420810"/>
                <a:gd name="connsiteX5" fmla="*/ 429434 w 463219"/>
                <a:gd name="connsiteY5" fmla="*/ 49077 h 420810"/>
                <a:gd name="connsiteX6" fmla="*/ 458509 w 463219"/>
                <a:gd name="connsiteY6" fmla="*/ 99811 h 420810"/>
                <a:gd name="connsiteX7" fmla="*/ 458669 w 463219"/>
                <a:gd name="connsiteY7" fmla="*/ 99937 h 420810"/>
                <a:gd name="connsiteX8" fmla="*/ 463219 w 463219"/>
                <a:gd name="connsiteY8" fmla="*/ 103497 h 420810"/>
                <a:gd name="connsiteX9" fmla="*/ 453090 w 463219"/>
                <a:gd name="connsiteY9" fmla="*/ 102250 h 420810"/>
                <a:gd name="connsiteX10" fmla="*/ 434228 w 463219"/>
                <a:gd name="connsiteY10" fmla="*/ 118221 h 420810"/>
                <a:gd name="connsiteX11" fmla="*/ 407694 w 463219"/>
                <a:gd name="connsiteY11" fmla="*/ 93392 h 420810"/>
                <a:gd name="connsiteX12" fmla="*/ 343157 w 463219"/>
                <a:gd name="connsiteY12" fmla="*/ 91667 h 420810"/>
                <a:gd name="connsiteX13" fmla="*/ 258142 w 463219"/>
                <a:gd name="connsiteY13" fmla="*/ 57824 h 420810"/>
                <a:gd name="connsiteX14" fmla="*/ 183606 w 463219"/>
                <a:gd name="connsiteY14" fmla="*/ 93288 h 420810"/>
                <a:gd name="connsiteX15" fmla="*/ 132044 w 463219"/>
                <a:gd name="connsiteY15" fmla="*/ 107253 h 420810"/>
                <a:gd name="connsiteX16" fmla="*/ 106381 w 463219"/>
                <a:gd name="connsiteY16" fmla="*/ 129913 h 420810"/>
                <a:gd name="connsiteX17" fmla="*/ 95891 w 463219"/>
                <a:gd name="connsiteY17" fmla="*/ 157108 h 420810"/>
                <a:gd name="connsiteX18" fmla="*/ 95818 w 463219"/>
                <a:gd name="connsiteY18" fmla="*/ 157298 h 420810"/>
                <a:gd name="connsiteX19" fmla="*/ 55761 w 463219"/>
                <a:gd name="connsiteY19" fmla="*/ 199898 h 420810"/>
                <a:gd name="connsiteX20" fmla="*/ 90261 w 463219"/>
                <a:gd name="connsiteY20" fmla="*/ 249324 h 420810"/>
                <a:gd name="connsiteX21" fmla="*/ 89872 w 463219"/>
                <a:gd name="connsiteY21" fmla="*/ 250003 h 420810"/>
                <a:gd name="connsiteX22" fmla="*/ 76821 w 463219"/>
                <a:gd name="connsiteY22" fmla="*/ 272739 h 420810"/>
                <a:gd name="connsiteX23" fmla="*/ 79727 w 463219"/>
                <a:gd name="connsiteY23" fmla="*/ 296013 h 420810"/>
                <a:gd name="connsiteX24" fmla="*/ 96039 w 463219"/>
                <a:gd name="connsiteY24" fmla="*/ 311685 h 420810"/>
                <a:gd name="connsiteX25" fmla="*/ 121035 w 463219"/>
                <a:gd name="connsiteY25" fmla="*/ 318164 h 420810"/>
                <a:gd name="connsiteX26" fmla="*/ 121604 w 463219"/>
                <a:gd name="connsiteY26" fmla="*/ 318311 h 420810"/>
                <a:gd name="connsiteX27" fmla="*/ 133817 w 463219"/>
                <a:gd name="connsiteY27" fmla="*/ 386795 h 420810"/>
                <a:gd name="connsiteX28" fmla="*/ 135384 w 463219"/>
                <a:gd name="connsiteY28" fmla="*/ 387231 h 420810"/>
                <a:gd name="connsiteX29" fmla="*/ 133563 w 463219"/>
                <a:gd name="connsiteY29" fmla="*/ 391914 h 420810"/>
                <a:gd name="connsiteX30" fmla="*/ 134077 w 463219"/>
                <a:gd name="connsiteY30" fmla="*/ 420810 h 420810"/>
                <a:gd name="connsiteX31" fmla="*/ 127388 w 463219"/>
                <a:gd name="connsiteY31" fmla="*/ 410241 h 420810"/>
                <a:gd name="connsiteX32" fmla="*/ 79584 w 463219"/>
                <a:gd name="connsiteY32" fmla="*/ 366401 h 420810"/>
                <a:gd name="connsiteX33" fmla="*/ 79024 w 463219"/>
                <a:gd name="connsiteY33" fmla="*/ 334940 h 420810"/>
                <a:gd name="connsiteX34" fmla="*/ 80845 w 463219"/>
                <a:gd name="connsiteY34" fmla="*/ 330257 h 420810"/>
                <a:gd name="connsiteX35" fmla="*/ 79278 w 463219"/>
                <a:gd name="connsiteY35" fmla="*/ 329821 h 420810"/>
                <a:gd name="connsiteX36" fmla="*/ 67065 w 463219"/>
                <a:gd name="connsiteY36" fmla="*/ 261337 h 420810"/>
                <a:gd name="connsiteX37" fmla="*/ 66496 w 463219"/>
                <a:gd name="connsiteY37" fmla="*/ 261190 h 420810"/>
                <a:gd name="connsiteX38" fmla="*/ 41500 w 463219"/>
                <a:gd name="connsiteY38" fmla="*/ 254711 h 420810"/>
                <a:gd name="connsiteX39" fmla="*/ 25188 w 463219"/>
                <a:gd name="connsiteY39" fmla="*/ 239039 h 420810"/>
                <a:gd name="connsiteX40" fmla="*/ 22282 w 463219"/>
                <a:gd name="connsiteY40" fmla="*/ 215765 h 420810"/>
                <a:gd name="connsiteX41" fmla="*/ 35333 w 463219"/>
                <a:gd name="connsiteY41" fmla="*/ 193029 h 420810"/>
                <a:gd name="connsiteX42" fmla="*/ 35722 w 463219"/>
                <a:gd name="connsiteY42" fmla="*/ 192350 h 420810"/>
                <a:gd name="connsiteX43" fmla="*/ 1222 w 463219"/>
                <a:gd name="connsiteY43" fmla="*/ 142924 h 420810"/>
                <a:gd name="connsiteX44" fmla="*/ 41279 w 463219"/>
                <a:gd name="connsiteY44" fmla="*/ 100324 h 420810"/>
                <a:gd name="connsiteX45" fmla="*/ 41352 w 463219"/>
                <a:gd name="connsiteY45" fmla="*/ 100134 h 420810"/>
                <a:gd name="connsiteX46" fmla="*/ 51842 w 463219"/>
                <a:gd name="connsiteY46" fmla="*/ 72939 h 420810"/>
                <a:gd name="connsiteX47" fmla="*/ 77505 w 463219"/>
                <a:gd name="connsiteY47" fmla="*/ 50279 h 420810"/>
                <a:gd name="connsiteX48" fmla="*/ 129067 w 463219"/>
                <a:gd name="connsiteY48" fmla="*/ 36314 h 420810"/>
                <a:gd name="connsiteX49" fmla="*/ 203603 w 463219"/>
                <a:gd name="connsiteY49" fmla="*/ 850 h 42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63219" h="420810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63219" y="103497"/>
                  </a:lnTo>
                  <a:lnTo>
                    <a:pt x="453090" y="102250"/>
                  </a:lnTo>
                  <a:lnTo>
                    <a:pt x="434228" y="118221"/>
                  </a:lnTo>
                  <a:lnTo>
                    <a:pt x="407694" y="93392"/>
                  </a:lnTo>
                  <a:cubicBezTo>
                    <a:pt x="389244" y="85567"/>
                    <a:pt x="365713" y="84933"/>
                    <a:pt x="343157" y="91667"/>
                  </a:cubicBezTo>
                  <a:cubicBezTo>
                    <a:pt x="329807" y="66734"/>
                    <a:pt x="296206" y="53359"/>
                    <a:pt x="258142" y="57824"/>
                  </a:cubicBezTo>
                  <a:cubicBezTo>
                    <a:pt x="229509" y="61182"/>
                    <a:pt x="202053" y="74243"/>
                    <a:pt x="183606" y="93288"/>
                  </a:cubicBezTo>
                  <a:cubicBezTo>
                    <a:pt x="165902" y="93221"/>
                    <a:pt x="147563" y="98191"/>
                    <a:pt x="132044" y="107253"/>
                  </a:cubicBezTo>
                  <a:cubicBezTo>
                    <a:pt x="121353" y="113491"/>
                    <a:pt x="112608" y="121308"/>
                    <a:pt x="106381" y="129913"/>
                  </a:cubicBezTo>
                  <a:lnTo>
                    <a:pt x="95891" y="157108"/>
                  </a:lnTo>
                  <a:lnTo>
                    <a:pt x="95818" y="157298"/>
                  </a:lnTo>
                  <a:cubicBezTo>
                    <a:pt x="75059" y="166689"/>
                    <a:pt x="60024" y="182683"/>
                    <a:pt x="55761" y="199898"/>
                  </a:cubicBezTo>
                  <a:cubicBezTo>
                    <a:pt x="50161" y="222492"/>
                    <a:pt x="64168" y="242561"/>
                    <a:pt x="90261" y="249324"/>
                  </a:cubicBezTo>
                  <a:lnTo>
                    <a:pt x="89872" y="250003"/>
                  </a:lnTo>
                  <a:lnTo>
                    <a:pt x="76821" y="272739"/>
                  </a:lnTo>
                  <a:cubicBezTo>
                    <a:pt x="75002" y="280807"/>
                    <a:pt x="75906" y="288852"/>
                    <a:pt x="79727" y="296013"/>
                  </a:cubicBezTo>
                  <a:cubicBezTo>
                    <a:pt x="83196" y="302520"/>
                    <a:pt x="88847" y="307857"/>
                    <a:pt x="96039" y="311685"/>
                  </a:cubicBezTo>
                  <a:lnTo>
                    <a:pt x="121035" y="318164"/>
                  </a:lnTo>
                  <a:lnTo>
                    <a:pt x="121604" y="318311"/>
                  </a:lnTo>
                  <a:cubicBezTo>
                    <a:pt x="101860" y="344624"/>
                    <a:pt x="108952" y="372905"/>
                    <a:pt x="133817" y="386795"/>
                  </a:cubicBezTo>
                  <a:lnTo>
                    <a:pt x="135384" y="387231"/>
                  </a:lnTo>
                  <a:lnTo>
                    <a:pt x="133563" y="391914"/>
                  </a:lnTo>
                  <a:lnTo>
                    <a:pt x="134077" y="420810"/>
                  </a:lnTo>
                  <a:lnTo>
                    <a:pt x="127388" y="410241"/>
                  </a:ln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16" name="그룹 2015">
            <a:extLst>
              <a:ext uri="{FF2B5EF4-FFF2-40B4-BE49-F238E27FC236}">
                <a16:creationId xmlns="" xmlns:a16="http://schemas.microsoft.com/office/drawing/2014/main" id="{71BF6FD3-03A2-7808-C92A-6E632073A402}"/>
              </a:ext>
            </a:extLst>
          </p:cNvPr>
          <p:cNvGrpSpPr/>
          <p:nvPr/>
        </p:nvGrpSpPr>
        <p:grpSpPr>
          <a:xfrm rot="18983912" flipH="1">
            <a:off x="5287383" y="5066656"/>
            <a:ext cx="188010" cy="190227"/>
            <a:chOff x="1589056" y="3350236"/>
            <a:chExt cx="508431" cy="492151"/>
          </a:xfrm>
        </p:grpSpPr>
        <p:sp>
          <p:nvSpPr>
            <p:cNvPr id="2017" name="자유형: 도형 2016">
              <a:extLst>
                <a:ext uri="{FF2B5EF4-FFF2-40B4-BE49-F238E27FC236}">
                  <a16:creationId xmlns="" xmlns:a16="http://schemas.microsoft.com/office/drawing/2014/main" id="{2C61B50C-0A67-E560-92FB-9712CF461985}"/>
                </a:ext>
              </a:extLst>
            </p:cNvPr>
            <p:cNvSpPr/>
            <p:nvPr/>
          </p:nvSpPr>
          <p:spPr>
            <a:xfrm>
              <a:off x="1589056" y="3350236"/>
              <a:ext cx="508431" cy="492151"/>
            </a:xfrm>
            <a:custGeom>
              <a:avLst/>
              <a:gdLst>
                <a:gd name="connsiteX0" fmla="*/ 203603 w 508431"/>
                <a:gd name="connsiteY0" fmla="*/ 850 h 492151"/>
                <a:gd name="connsiteX1" fmla="*/ 288618 w 508431"/>
                <a:gd name="connsiteY1" fmla="*/ 34693 h 492151"/>
                <a:gd name="connsiteX2" fmla="*/ 353155 w 508431"/>
                <a:gd name="connsiteY2" fmla="*/ 36418 h 492151"/>
                <a:gd name="connsiteX3" fmla="*/ 379689 w 508431"/>
                <a:gd name="connsiteY3" fmla="*/ 61247 h 492151"/>
                <a:gd name="connsiteX4" fmla="*/ 398551 w 508431"/>
                <a:gd name="connsiteY4" fmla="*/ 45276 h 492151"/>
                <a:gd name="connsiteX5" fmla="*/ 429434 w 508431"/>
                <a:gd name="connsiteY5" fmla="*/ 49077 h 492151"/>
                <a:gd name="connsiteX6" fmla="*/ 458509 w 508431"/>
                <a:gd name="connsiteY6" fmla="*/ 99811 h 492151"/>
                <a:gd name="connsiteX7" fmla="*/ 458669 w 508431"/>
                <a:gd name="connsiteY7" fmla="*/ 99937 h 492151"/>
                <a:gd name="connsiteX8" fmla="*/ 481627 w 508431"/>
                <a:gd name="connsiteY8" fmla="*/ 117897 h 492151"/>
                <a:gd name="connsiteX9" fmla="*/ 495823 w 508431"/>
                <a:gd name="connsiteY9" fmla="*/ 149051 h 492151"/>
                <a:gd name="connsiteX10" fmla="*/ 494153 w 508431"/>
                <a:gd name="connsiteY10" fmla="*/ 202443 h 492151"/>
                <a:gd name="connsiteX11" fmla="*/ 506353 w 508431"/>
                <a:gd name="connsiteY11" fmla="*/ 284080 h 492151"/>
                <a:gd name="connsiteX12" fmla="*/ 449201 w 508431"/>
                <a:gd name="connsiteY12" fmla="*/ 355540 h 492151"/>
                <a:gd name="connsiteX13" fmla="*/ 428741 w 508431"/>
                <a:gd name="connsiteY13" fmla="*/ 416773 h 492151"/>
                <a:gd name="connsiteX14" fmla="*/ 359083 w 508431"/>
                <a:gd name="connsiteY14" fmla="*/ 424186 h 492151"/>
                <a:gd name="connsiteX15" fmla="*/ 309304 w 508431"/>
                <a:gd name="connsiteY15" fmla="*/ 489510 h 492151"/>
                <a:gd name="connsiteX16" fmla="*/ 236112 w 508431"/>
                <a:gd name="connsiteY16" fmla="*/ 449637 h 492151"/>
                <a:gd name="connsiteX17" fmla="*/ 127388 w 508431"/>
                <a:gd name="connsiteY17" fmla="*/ 410241 h 492151"/>
                <a:gd name="connsiteX18" fmla="*/ 79584 w 508431"/>
                <a:gd name="connsiteY18" fmla="*/ 366401 h 492151"/>
                <a:gd name="connsiteX19" fmla="*/ 79024 w 508431"/>
                <a:gd name="connsiteY19" fmla="*/ 334940 h 492151"/>
                <a:gd name="connsiteX20" fmla="*/ 80845 w 508431"/>
                <a:gd name="connsiteY20" fmla="*/ 330257 h 492151"/>
                <a:gd name="connsiteX21" fmla="*/ 79278 w 508431"/>
                <a:gd name="connsiteY21" fmla="*/ 329821 h 492151"/>
                <a:gd name="connsiteX22" fmla="*/ 67065 w 508431"/>
                <a:gd name="connsiteY22" fmla="*/ 261337 h 492151"/>
                <a:gd name="connsiteX23" fmla="*/ 66496 w 508431"/>
                <a:gd name="connsiteY23" fmla="*/ 261190 h 492151"/>
                <a:gd name="connsiteX24" fmla="*/ 41500 w 508431"/>
                <a:gd name="connsiteY24" fmla="*/ 254711 h 492151"/>
                <a:gd name="connsiteX25" fmla="*/ 25188 w 508431"/>
                <a:gd name="connsiteY25" fmla="*/ 239039 h 492151"/>
                <a:gd name="connsiteX26" fmla="*/ 22282 w 508431"/>
                <a:gd name="connsiteY26" fmla="*/ 215765 h 492151"/>
                <a:gd name="connsiteX27" fmla="*/ 35333 w 508431"/>
                <a:gd name="connsiteY27" fmla="*/ 193029 h 492151"/>
                <a:gd name="connsiteX28" fmla="*/ 35722 w 508431"/>
                <a:gd name="connsiteY28" fmla="*/ 192350 h 492151"/>
                <a:gd name="connsiteX29" fmla="*/ 1222 w 508431"/>
                <a:gd name="connsiteY29" fmla="*/ 142924 h 492151"/>
                <a:gd name="connsiteX30" fmla="*/ 41279 w 508431"/>
                <a:gd name="connsiteY30" fmla="*/ 100324 h 492151"/>
                <a:gd name="connsiteX31" fmla="*/ 41352 w 508431"/>
                <a:gd name="connsiteY31" fmla="*/ 100134 h 492151"/>
                <a:gd name="connsiteX32" fmla="*/ 51842 w 508431"/>
                <a:gd name="connsiteY32" fmla="*/ 72939 h 492151"/>
                <a:gd name="connsiteX33" fmla="*/ 77505 w 508431"/>
                <a:gd name="connsiteY33" fmla="*/ 50279 h 492151"/>
                <a:gd name="connsiteX34" fmla="*/ 129067 w 508431"/>
                <a:gd name="connsiteY34" fmla="*/ 36314 h 492151"/>
                <a:gd name="connsiteX35" fmla="*/ 203603 w 508431"/>
                <a:gd name="connsiteY35" fmla="*/ 850 h 49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08431" h="492151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81627" y="117897"/>
                  </a:lnTo>
                  <a:cubicBezTo>
                    <a:pt x="488042" y="126362"/>
                    <a:pt x="492972" y="137006"/>
                    <a:pt x="495823" y="149051"/>
                  </a:cubicBezTo>
                  <a:cubicBezTo>
                    <a:pt x="499968" y="166537"/>
                    <a:pt x="499377" y="185528"/>
                    <a:pt x="494153" y="202443"/>
                  </a:cubicBezTo>
                  <a:cubicBezTo>
                    <a:pt x="506995" y="225641"/>
                    <a:pt x="511486" y="255712"/>
                    <a:pt x="506353" y="284080"/>
                  </a:cubicBezTo>
                  <a:cubicBezTo>
                    <a:pt x="499530" y="321793"/>
                    <a:pt x="476942" y="350037"/>
                    <a:pt x="449201" y="355540"/>
                  </a:cubicBezTo>
                  <a:cubicBezTo>
                    <a:pt x="449068" y="379080"/>
                    <a:pt x="441604" y="401405"/>
                    <a:pt x="428741" y="416773"/>
                  </a:cubicBezTo>
                  <a:cubicBezTo>
                    <a:pt x="409198" y="440125"/>
                    <a:pt x="380968" y="443126"/>
                    <a:pt x="359083" y="424186"/>
                  </a:cubicBezTo>
                  <a:cubicBezTo>
                    <a:pt x="352005" y="456718"/>
                    <a:pt x="333053" y="481587"/>
                    <a:pt x="309304" y="489510"/>
                  </a:cubicBezTo>
                  <a:cubicBezTo>
                    <a:pt x="281318" y="498845"/>
                    <a:pt x="252111" y="482937"/>
                    <a:pt x="236112" y="449637"/>
                  </a:cubicBezTo>
                  <a:cubicBezTo>
                    <a:pt x="198350" y="481245"/>
                    <a:pt x="149304" y="463478"/>
                    <a:pt x="127388" y="410241"/>
                  </a:cubicBez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rgbClr val="FFF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18" name="타원 31">
              <a:extLst>
                <a:ext uri="{FF2B5EF4-FFF2-40B4-BE49-F238E27FC236}">
                  <a16:creationId xmlns="" xmlns:a16="http://schemas.microsoft.com/office/drawing/2014/main" id="{889FCBD1-4B3E-7CA1-7F49-56043D2A7B9B}"/>
                </a:ext>
              </a:extLst>
            </p:cNvPr>
            <p:cNvSpPr/>
            <p:nvPr/>
          </p:nvSpPr>
          <p:spPr>
            <a:xfrm>
              <a:off x="1869107" y="3610109"/>
              <a:ext cx="104464" cy="95880"/>
            </a:xfrm>
            <a:custGeom>
              <a:avLst/>
              <a:gdLst>
                <a:gd name="connsiteX0" fmla="*/ 0 w 102190"/>
                <a:gd name="connsiteY0" fmla="*/ 50321 h 100642"/>
                <a:gd name="connsiteX1" fmla="*/ 51095 w 102190"/>
                <a:gd name="connsiteY1" fmla="*/ 0 h 100642"/>
                <a:gd name="connsiteX2" fmla="*/ 102190 w 102190"/>
                <a:gd name="connsiteY2" fmla="*/ 50321 h 100642"/>
                <a:gd name="connsiteX3" fmla="*/ 51095 w 102190"/>
                <a:gd name="connsiteY3" fmla="*/ 100642 h 100642"/>
                <a:gd name="connsiteX4" fmla="*/ 0 w 102190"/>
                <a:gd name="connsiteY4" fmla="*/ 50321 h 100642"/>
                <a:gd name="connsiteX0" fmla="*/ 701 w 104787"/>
                <a:gd name="connsiteY0" fmla="*/ 43177 h 93498"/>
                <a:gd name="connsiteX1" fmla="*/ 85133 w 104787"/>
                <a:gd name="connsiteY1" fmla="*/ 0 h 93498"/>
                <a:gd name="connsiteX2" fmla="*/ 102891 w 104787"/>
                <a:gd name="connsiteY2" fmla="*/ 43177 h 93498"/>
                <a:gd name="connsiteX3" fmla="*/ 51796 w 104787"/>
                <a:gd name="connsiteY3" fmla="*/ 93498 h 93498"/>
                <a:gd name="connsiteX4" fmla="*/ 701 w 104787"/>
                <a:gd name="connsiteY4" fmla="*/ 43177 h 93498"/>
                <a:gd name="connsiteX0" fmla="*/ 378 w 104464"/>
                <a:gd name="connsiteY0" fmla="*/ 43177 h 95880"/>
                <a:gd name="connsiteX1" fmla="*/ 84810 w 104464"/>
                <a:gd name="connsiteY1" fmla="*/ 0 h 95880"/>
                <a:gd name="connsiteX2" fmla="*/ 102568 w 104464"/>
                <a:gd name="connsiteY2" fmla="*/ 43177 h 95880"/>
                <a:gd name="connsiteX3" fmla="*/ 58617 w 104464"/>
                <a:gd name="connsiteY3" fmla="*/ 95880 h 95880"/>
                <a:gd name="connsiteX4" fmla="*/ 378 w 104464"/>
                <a:gd name="connsiteY4" fmla="*/ 43177 h 9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464" h="95880">
                  <a:moveTo>
                    <a:pt x="378" y="43177"/>
                  </a:moveTo>
                  <a:cubicBezTo>
                    <a:pt x="4744" y="27197"/>
                    <a:pt x="56591" y="0"/>
                    <a:pt x="84810" y="0"/>
                  </a:cubicBezTo>
                  <a:cubicBezTo>
                    <a:pt x="113029" y="0"/>
                    <a:pt x="102568" y="15385"/>
                    <a:pt x="102568" y="43177"/>
                  </a:cubicBezTo>
                  <a:cubicBezTo>
                    <a:pt x="102568" y="70969"/>
                    <a:pt x="86836" y="95880"/>
                    <a:pt x="58617" y="95880"/>
                  </a:cubicBezTo>
                  <a:cubicBezTo>
                    <a:pt x="30398" y="95880"/>
                    <a:pt x="-3988" y="59157"/>
                    <a:pt x="378" y="43177"/>
                  </a:cubicBezTo>
                  <a:close/>
                </a:path>
              </a:pathLst>
            </a:custGeom>
            <a:solidFill>
              <a:srgbClr val="926E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19" name="자유형: 도형 2018">
              <a:extLst>
                <a:ext uri="{FF2B5EF4-FFF2-40B4-BE49-F238E27FC236}">
                  <a16:creationId xmlns="" xmlns:a16="http://schemas.microsoft.com/office/drawing/2014/main" id="{3FD786E2-271D-BFE5-C877-A34F99DF7CD2}"/>
                </a:ext>
              </a:extLst>
            </p:cNvPr>
            <p:cNvSpPr/>
            <p:nvPr/>
          </p:nvSpPr>
          <p:spPr>
            <a:xfrm>
              <a:off x="1589056" y="3350236"/>
              <a:ext cx="463219" cy="420810"/>
            </a:xfrm>
            <a:custGeom>
              <a:avLst/>
              <a:gdLst>
                <a:gd name="connsiteX0" fmla="*/ 203603 w 463219"/>
                <a:gd name="connsiteY0" fmla="*/ 850 h 420810"/>
                <a:gd name="connsiteX1" fmla="*/ 288618 w 463219"/>
                <a:gd name="connsiteY1" fmla="*/ 34693 h 420810"/>
                <a:gd name="connsiteX2" fmla="*/ 353155 w 463219"/>
                <a:gd name="connsiteY2" fmla="*/ 36418 h 420810"/>
                <a:gd name="connsiteX3" fmla="*/ 379689 w 463219"/>
                <a:gd name="connsiteY3" fmla="*/ 61247 h 420810"/>
                <a:gd name="connsiteX4" fmla="*/ 398551 w 463219"/>
                <a:gd name="connsiteY4" fmla="*/ 45276 h 420810"/>
                <a:gd name="connsiteX5" fmla="*/ 429434 w 463219"/>
                <a:gd name="connsiteY5" fmla="*/ 49077 h 420810"/>
                <a:gd name="connsiteX6" fmla="*/ 458509 w 463219"/>
                <a:gd name="connsiteY6" fmla="*/ 99811 h 420810"/>
                <a:gd name="connsiteX7" fmla="*/ 458669 w 463219"/>
                <a:gd name="connsiteY7" fmla="*/ 99937 h 420810"/>
                <a:gd name="connsiteX8" fmla="*/ 463219 w 463219"/>
                <a:gd name="connsiteY8" fmla="*/ 103497 h 420810"/>
                <a:gd name="connsiteX9" fmla="*/ 453090 w 463219"/>
                <a:gd name="connsiteY9" fmla="*/ 102250 h 420810"/>
                <a:gd name="connsiteX10" fmla="*/ 434228 w 463219"/>
                <a:gd name="connsiteY10" fmla="*/ 118221 h 420810"/>
                <a:gd name="connsiteX11" fmla="*/ 407694 w 463219"/>
                <a:gd name="connsiteY11" fmla="*/ 93392 h 420810"/>
                <a:gd name="connsiteX12" fmla="*/ 343157 w 463219"/>
                <a:gd name="connsiteY12" fmla="*/ 91667 h 420810"/>
                <a:gd name="connsiteX13" fmla="*/ 258142 w 463219"/>
                <a:gd name="connsiteY13" fmla="*/ 57824 h 420810"/>
                <a:gd name="connsiteX14" fmla="*/ 183606 w 463219"/>
                <a:gd name="connsiteY14" fmla="*/ 93288 h 420810"/>
                <a:gd name="connsiteX15" fmla="*/ 132044 w 463219"/>
                <a:gd name="connsiteY15" fmla="*/ 107253 h 420810"/>
                <a:gd name="connsiteX16" fmla="*/ 106381 w 463219"/>
                <a:gd name="connsiteY16" fmla="*/ 129913 h 420810"/>
                <a:gd name="connsiteX17" fmla="*/ 95891 w 463219"/>
                <a:gd name="connsiteY17" fmla="*/ 157108 h 420810"/>
                <a:gd name="connsiteX18" fmla="*/ 95818 w 463219"/>
                <a:gd name="connsiteY18" fmla="*/ 157298 h 420810"/>
                <a:gd name="connsiteX19" fmla="*/ 55761 w 463219"/>
                <a:gd name="connsiteY19" fmla="*/ 199898 h 420810"/>
                <a:gd name="connsiteX20" fmla="*/ 90261 w 463219"/>
                <a:gd name="connsiteY20" fmla="*/ 249324 h 420810"/>
                <a:gd name="connsiteX21" fmla="*/ 89872 w 463219"/>
                <a:gd name="connsiteY21" fmla="*/ 250003 h 420810"/>
                <a:gd name="connsiteX22" fmla="*/ 76821 w 463219"/>
                <a:gd name="connsiteY22" fmla="*/ 272739 h 420810"/>
                <a:gd name="connsiteX23" fmla="*/ 79727 w 463219"/>
                <a:gd name="connsiteY23" fmla="*/ 296013 h 420810"/>
                <a:gd name="connsiteX24" fmla="*/ 96039 w 463219"/>
                <a:gd name="connsiteY24" fmla="*/ 311685 h 420810"/>
                <a:gd name="connsiteX25" fmla="*/ 121035 w 463219"/>
                <a:gd name="connsiteY25" fmla="*/ 318164 h 420810"/>
                <a:gd name="connsiteX26" fmla="*/ 121604 w 463219"/>
                <a:gd name="connsiteY26" fmla="*/ 318311 h 420810"/>
                <a:gd name="connsiteX27" fmla="*/ 133817 w 463219"/>
                <a:gd name="connsiteY27" fmla="*/ 386795 h 420810"/>
                <a:gd name="connsiteX28" fmla="*/ 135384 w 463219"/>
                <a:gd name="connsiteY28" fmla="*/ 387231 h 420810"/>
                <a:gd name="connsiteX29" fmla="*/ 133563 w 463219"/>
                <a:gd name="connsiteY29" fmla="*/ 391914 h 420810"/>
                <a:gd name="connsiteX30" fmla="*/ 134077 w 463219"/>
                <a:gd name="connsiteY30" fmla="*/ 420810 h 420810"/>
                <a:gd name="connsiteX31" fmla="*/ 127388 w 463219"/>
                <a:gd name="connsiteY31" fmla="*/ 410241 h 420810"/>
                <a:gd name="connsiteX32" fmla="*/ 79584 w 463219"/>
                <a:gd name="connsiteY32" fmla="*/ 366401 h 420810"/>
                <a:gd name="connsiteX33" fmla="*/ 79024 w 463219"/>
                <a:gd name="connsiteY33" fmla="*/ 334940 h 420810"/>
                <a:gd name="connsiteX34" fmla="*/ 80845 w 463219"/>
                <a:gd name="connsiteY34" fmla="*/ 330257 h 420810"/>
                <a:gd name="connsiteX35" fmla="*/ 79278 w 463219"/>
                <a:gd name="connsiteY35" fmla="*/ 329821 h 420810"/>
                <a:gd name="connsiteX36" fmla="*/ 67065 w 463219"/>
                <a:gd name="connsiteY36" fmla="*/ 261337 h 420810"/>
                <a:gd name="connsiteX37" fmla="*/ 66496 w 463219"/>
                <a:gd name="connsiteY37" fmla="*/ 261190 h 420810"/>
                <a:gd name="connsiteX38" fmla="*/ 41500 w 463219"/>
                <a:gd name="connsiteY38" fmla="*/ 254711 h 420810"/>
                <a:gd name="connsiteX39" fmla="*/ 25188 w 463219"/>
                <a:gd name="connsiteY39" fmla="*/ 239039 h 420810"/>
                <a:gd name="connsiteX40" fmla="*/ 22282 w 463219"/>
                <a:gd name="connsiteY40" fmla="*/ 215765 h 420810"/>
                <a:gd name="connsiteX41" fmla="*/ 35333 w 463219"/>
                <a:gd name="connsiteY41" fmla="*/ 193029 h 420810"/>
                <a:gd name="connsiteX42" fmla="*/ 35722 w 463219"/>
                <a:gd name="connsiteY42" fmla="*/ 192350 h 420810"/>
                <a:gd name="connsiteX43" fmla="*/ 1222 w 463219"/>
                <a:gd name="connsiteY43" fmla="*/ 142924 h 420810"/>
                <a:gd name="connsiteX44" fmla="*/ 41279 w 463219"/>
                <a:gd name="connsiteY44" fmla="*/ 100324 h 420810"/>
                <a:gd name="connsiteX45" fmla="*/ 41352 w 463219"/>
                <a:gd name="connsiteY45" fmla="*/ 100134 h 420810"/>
                <a:gd name="connsiteX46" fmla="*/ 51842 w 463219"/>
                <a:gd name="connsiteY46" fmla="*/ 72939 h 420810"/>
                <a:gd name="connsiteX47" fmla="*/ 77505 w 463219"/>
                <a:gd name="connsiteY47" fmla="*/ 50279 h 420810"/>
                <a:gd name="connsiteX48" fmla="*/ 129067 w 463219"/>
                <a:gd name="connsiteY48" fmla="*/ 36314 h 420810"/>
                <a:gd name="connsiteX49" fmla="*/ 203603 w 463219"/>
                <a:gd name="connsiteY49" fmla="*/ 850 h 42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63219" h="420810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63219" y="103497"/>
                  </a:lnTo>
                  <a:lnTo>
                    <a:pt x="453090" y="102250"/>
                  </a:lnTo>
                  <a:lnTo>
                    <a:pt x="434228" y="118221"/>
                  </a:lnTo>
                  <a:lnTo>
                    <a:pt x="407694" y="93392"/>
                  </a:lnTo>
                  <a:cubicBezTo>
                    <a:pt x="389244" y="85567"/>
                    <a:pt x="365713" y="84933"/>
                    <a:pt x="343157" y="91667"/>
                  </a:cubicBezTo>
                  <a:cubicBezTo>
                    <a:pt x="329807" y="66734"/>
                    <a:pt x="296206" y="53359"/>
                    <a:pt x="258142" y="57824"/>
                  </a:cubicBezTo>
                  <a:cubicBezTo>
                    <a:pt x="229509" y="61182"/>
                    <a:pt x="202053" y="74243"/>
                    <a:pt x="183606" y="93288"/>
                  </a:cubicBezTo>
                  <a:cubicBezTo>
                    <a:pt x="165902" y="93221"/>
                    <a:pt x="147563" y="98191"/>
                    <a:pt x="132044" y="107253"/>
                  </a:cubicBezTo>
                  <a:cubicBezTo>
                    <a:pt x="121353" y="113491"/>
                    <a:pt x="112608" y="121308"/>
                    <a:pt x="106381" y="129913"/>
                  </a:cubicBezTo>
                  <a:lnTo>
                    <a:pt x="95891" y="157108"/>
                  </a:lnTo>
                  <a:lnTo>
                    <a:pt x="95818" y="157298"/>
                  </a:lnTo>
                  <a:cubicBezTo>
                    <a:pt x="75059" y="166689"/>
                    <a:pt x="60024" y="182683"/>
                    <a:pt x="55761" y="199898"/>
                  </a:cubicBezTo>
                  <a:cubicBezTo>
                    <a:pt x="50161" y="222492"/>
                    <a:pt x="64168" y="242561"/>
                    <a:pt x="90261" y="249324"/>
                  </a:cubicBezTo>
                  <a:lnTo>
                    <a:pt x="89872" y="250003"/>
                  </a:lnTo>
                  <a:lnTo>
                    <a:pt x="76821" y="272739"/>
                  </a:lnTo>
                  <a:cubicBezTo>
                    <a:pt x="75002" y="280807"/>
                    <a:pt x="75906" y="288852"/>
                    <a:pt x="79727" y="296013"/>
                  </a:cubicBezTo>
                  <a:cubicBezTo>
                    <a:pt x="83196" y="302520"/>
                    <a:pt x="88847" y="307857"/>
                    <a:pt x="96039" y="311685"/>
                  </a:cubicBezTo>
                  <a:lnTo>
                    <a:pt x="121035" y="318164"/>
                  </a:lnTo>
                  <a:lnTo>
                    <a:pt x="121604" y="318311"/>
                  </a:lnTo>
                  <a:cubicBezTo>
                    <a:pt x="101860" y="344624"/>
                    <a:pt x="108952" y="372905"/>
                    <a:pt x="133817" y="386795"/>
                  </a:cubicBezTo>
                  <a:lnTo>
                    <a:pt x="135384" y="387231"/>
                  </a:lnTo>
                  <a:lnTo>
                    <a:pt x="133563" y="391914"/>
                  </a:lnTo>
                  <a:lnTo>
                    <a:pt x="134077" y="420810"/>
                  </a:lnTo>
                  <a:lnTo>
                    <a:pt x="127388" y="410241"/>
                  </a:ln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20" name="그룹 2019">
            <a:extLst>
              <a:ext uri="{FF2B5EF4-FFF2-40B4-BE49-F238E27FC236}">
                <a16:creationId xmlns="" xmlns:a16="http://schemas.microsoft.com/office/drawing/2014/main" id="{9655DDAA-D413-281A-799D-AE1D40331661}"/>
              </a:ext>
            </a:extLst>
          </p:cNvPr>
          <p:cNvGrpSpPr/>
          <p:nvPr/>
        </p:nvGrpSpPr>
        <p:grpSpPr>
          <a:xfrm rot="18983912" flipH="1">
            <a:off x="4620824" y="4959871"/>
            <a:ext cx="100726" cy="93945"/>
            <a:chOff x="1589056" y="3350236"/>
            <a:chExt cx="508431" cy="492151"/>
          </a:xfrm>
        </p:grpSpPr>
        <p:sp>
          <p:nvSpPr>
            <p:cNvPr id="2021" name="자유형: 도형 2020">
              <a:extLst>
                <a:ext uri="{FF2B5EF4-FFF2-40B4-BE49-F238E27FC236}">
                  <a16:creationId xmlns="" xmlns:a16="http://schemas.microsoft.com/office/drawing/2014/main" id="{D6E75779-9E5C-19F8-41E7-6787878F35A7}"/>
                </a:ext>
              </a:extLst>
            </p:cNvPr>
            <p:cNvSpPr/>
            <p:nvPr/>
          </p:nvSpPr>
          <p:spPr>
            <a:xfrm>
              <a:off x="1589056" y="3350236"/>
              <a:ext cx="508431" cy="492151"/>
            </a:xfrm>
            <a:custGeom>
              <a:avLst/>
              <a:gdLst>
                <a:gd name="connsiteX0" fmla="*/ 203603 w 508431"/>
                <a:gd name="connsiteY0" fmla="*/ 850 h 492151"/>
                <a:gd name="connsiteX1" fmla="*/ 288618 w 508431"/>
                <a:gd name="connsiteY1" fmla="*/ 34693 h 492151"/>
                <a:gd name="connsiteX2" fmla="*/ 353155 w 508431"/>
                <a:gd name="connsiteY2" fmla="*/ 36418 h 492151"/>
                <a:gd name="connsiteX3" fmla="*/ 379689 w 508431"/>
                <a:gd name="connsiteY3" fmla="*/ 61247 h 492151"/>
                <a:gd name="connsiteX4" fmla="*/ 398551 w 508431"/>
                <a:gd name="connsiteY4" fmla="*/ 45276 h 492151"/>
                <a:gd name="connsiteX5" fmla="*/ 429434 w 508431"/>
                <a:gd name="connsiteY5" fmla="*/ 49077 h 492151"/>
                <a:gd name="connsiteX6" fmla="*/ 458509 w 508431"/>
                <a:gd name="connsiteY6" fmla="*/ 99811 h 492151"/>
                <a:gd name="connsiteX7" fmla="*/ 458669 w 508431"/>
                <a:gd name="connsiteY7" fmla="*/ 99937 h 492151"/>
                <a:gd name="connsiteX8" fmla="*/ 481627 w 508431"/>
                <a:gd name="connsiteY8" fmla="*/ 117897 h 492151"/>
                <a:gd name="connsiteX9" fmla="*/ 495823 w 508431"/>
                <a:gd name="connsiteY9" fmla="*/ 149051 h 492151"/>
                <a:gd name="connsiteX10" fmla="*/ 494153 w 508431"/>
                <a:gd name="connsiteY10" fmla="*/ 202443 h 492151"/>
                <a:gd name="connsiteX11" fmla="*/ 506353 w 508431"/>
                <a:gd name="connsiteY11" fmla="*/ 284080 h 492151"/>
                <a:gd name="connsiteX12" fmla="*/ 449201 w 508431"/>
                <a:gd name="connsiteY12" fmla="*/ 355540 h 492151"/>
                <a:gd name="connsiteX13" fmla="*/ 428741 w 508431"/>
                <a:gd name="connsiteY13" fmla="*/ 416773 h 492151"/>
                <a:gd name="connsiteX14" fmla="*/ 359083 w 508431"/>
                <a:gd name="connsiteY14" fmla="*/ 424186 h 492151"/>
                <a:gd name="connsiteX15" fmla="*/ 309304 w 508431"/>
                <a:gd name="connsiteY15" fmla="*/ 489510 h 492151"/>
                <a:gd name="connsiteX16" fmla="*/ 236112 w 508431"/>
                <a:gd name="connsiteY16" fmla="*/ 449637 h 492151"/>
                <a:gd name="connsiteX17" fmla="*/ 127388 w 508431"/>
                <a:gd name="connsiteY17" fmla="*/ 410241 h 492151"/>
                <a:gd name="connsiteX18" fmla="*/ 79584 w 508431"/>
                <a:gd name="connsiteY18" fmla="*/ 366401 h 492151"/>
                <a:gd name="connsiteX19" fmla="*/ 79024 w 508431"/>
                <a:gd name="connsiteY19" fmla="*/ 334940 h 492151"/>
                <a:gd name="connsiteX20" fmla="*/ 80845 w 508431"/>
                <a:gd name="connsiteY20" fmla="*/ 330257 h 492151"/>
                <a:gd name="connsiteX21" fmla="*/ 79278 w 508431"/>
                <a:gd name="connsiteY21" fmla="*/ 329821 h 492151"/>
                <a:gd name="connsiteX22" fmla="*/ 67065 w 508431"/>
                <a:gd name="connsiteY22" fmla="*/ 261337 h 492151"/>
                <a:gd name="connsiteX23" fmla="*/ 66496 w 508431"/>
                <a:gd name="connsiteY23" fmla="*/ 261190 h 492151"/>
                <a:gd name="connsiteX24" fmla="*/ 41500 w 508431"/>
                <a:gd name="connsiteY24" fmla="*/ 254711 h 492151"/>
                <a:gd name="connsiteX25" fmla="*/ 25188 w 508431"/>
                <a:gd name="connsiteY25" fmla="*/ 239039 h 492151"/>
                <a:gd name="connsiteX26" fmla="*/ 22282 w 508431"/>
                <a:gd name="connsiteY26" fmla="*/ 215765 h 492151"/>
                <a:gd name="connsiteX27" fmla="*/ 35333 w 508431"/>
                <a:gd name="connsiteY27" fmla="*/ 193029 h 492151"/>
                <a:gd name="connsiteX28" fmla="*/ 35722 w 508431"/>
                <a:gd name="connsiteY28" fmla="*/ 192350 h 492151"/>
                <a:gd name="connsiteX29" fmla="*/ 1222 w 508431"/>
                <a:gd name="connsiteY29" fmla="*/ 142924 h 492151"/>
                <a:gd name="connsiteX30" fmla="*/ 41279 w 508431"/>
                <a:gd name="connsiteY30" fmla="*/ 100324 h 492151"/>
                <a:gd name="connsiteX31" fmla="*/ 41352 w 508431"/>
                <a:gd name="connsiteY31" fmla="*/ 100134 h 492151"/>
                <a:gd name="connsiteX32" fmla="*/ 51842 w 508431"/>
                <a:gd name="connsiteY32" fmla="*/ 72939 h 492151"/>
                <a:gd name="connsiteX33" fmla="*/ 77505 w 508431"/>
                <a:gd name="connsiteY33" fmla="*/ 50279 h 492151"/>
                <a:gd name="connsiteX34" fmla="*/ 129067 w 508431"/>
                <a:gd name="connsiteY34" fmla="*/ 36314 h 492151"/>
                <a:gd name="connsiteX35" fmla="*/ 203603 w 508431"/>
                <a:gd name="connsiteY35" fmla="*/ 850 h 49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08431" h="492151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81627" y="117897"/>
                  </a:lnTo>
                  <a:cubicBezTo>
                    <a:pt x="488042" y="126362"/>
                    <a:pt x="492972" y="137006"/>
                    <a:pt x="495823" y="149051"/>
                  </a:cubicBezTo>
                  <a:cubicBezTo>
                    <a:pt x="499968" y="166537"/>
                    <a:pt x="499377" y="185528"/>
                    <a:pt x="494153" y="202443"/>
                  </a:cubicBezTo>
                  <a:cubicBezTo>
                    <a:pt x="506995" y="225641"/>
                    <a:pt x="511486" y="255712"/>
                    <a:pt x="506353" y="284080"/>
                  </a:cubicBezTo>
                  <a:cubicBezTo>
                    <a:pt x="499530" y="321793"/>
                    <a:pt x="476942" y="350037"/>
                    <a:pt x="449201" y="355540"/>
                  </a:cubicBezTo>
                  <a:cubicBezTo>
                    <a:pt x="449068" y="379080"/>
                    <a:pt x="441604" y="401405"/>
                    <a:pt x="428741" y="416773"/>
                  </a:cubicBezTo>
                  <a:cubicBezTo>
                    <a:pt x="409198" y="440125"/>
                    <a:pt x="380968" y="443126"/>
                    <a:pt x="359083" y="424186"/>
                  </a:cubicBezTo>
                  <a:cubicBezTo>
                    <a:pt x="352005" y="456718"/>
                    <a:pt x="333053" y="481587"/>
                    <a:pt x="309304" y="489510"/>
                  </a:cubicBezTo>
                  <a:cubicBezTo>
                    <a:pt x="281318" y="498845"/>
                    <a:pt x="252111" y="482937"/>
                    <a:pt x="236112" y="449637"/>
                  </a:cubicBezTo>
                  <a:cubicBezTo>
                    <a:pt x="198350" y="481245"/>
                    <a:pt x="149304" y="463478"/>
                    <a:pt x="127388" y="410241"/>
                  </a:cubicBez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rgbClr val="FFF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022" name="자유형: 도형 2021">
              <a:extLst>
                <a:ext uri="{FF2B5EF4-FFF2-40B4-BE49-F238E27FC236}">
                  <a16:creationId xmlns="" xmlns:a16="http://schemas.microsoft.com/office/drawing/2014/main" id="{9D589853-BD82-9D84-484E-690BB2AA10F2}"/>
                </a:ext>
              </a:extLst>
            </p:cNvPr>
            <p:cNvSpPr/>
            <p:nvPr/>
          </p:nvSpPr>
          <p:spPr>
            <a:xfrm>
              <a:off x="1589056" y="3350236"/>
              <a:ext cx="463219" cy="420810"/>
            </a:xfrm>
            <a:custGeom>
              <a:avLst/>
              <a:gdLst>
                <a:gd name="connsiteX0" fmla="*/ 203603 w 463219"/>
                <a:gd name="connsiteY0" fmla="*/ 850 h 420810"/>
                <a:gd name="connsiteX1" fmla="*/ 288618 w 463219"/>
                <a:gd name="connsiteY1" fmla="*/ 34693 h 420810"/>
                <a:gd name="connsiteX2" fmla="*/ 353155 w 463219"/>
                <a:gd name="connsiteY2" fmla="*/ 36418 h 420810"/>
                <a:gd name="connsiteX3" fmla="*/ 379689 w 463219"/>
                <a:gd name="connsiteY3" fmla="*/ 61247 h 420810"/>
                <a:gd name="connsiteX4" fmla="*/ 398551 w 463219"/>
                <a:gd name="connsiteY4" fmla="*/ 45276 h 420810"/>
                <a:gd name="connsiteX5" fmla="*/ 429434 w 463219"/>
                <a:gd name="connsiteY5" fmla="*/ 49077 h 420810"/>
                <a:gd name="connsiteX6" fmla="*/ 458509 w 463219"/>
                <a:gd name="connsiteY6" fmla="*/ 99811 h 420810"/>
                <a:gd name="connsiteX7" fmla="*/ 458669 w 463219"/>
                <a:gd name="connsiteY7" fmla="*/ 99937 h 420810"/>
                <a:gd name="connsiteX8" fmla="*/ 463219 w 463219"/>
                <a:gd name="connsiteY8" fmla="*/ 103497 h 420810"/>
                <a:gd name="connsiteX9" fmla="*/ 453090 w 463219"/>
                <a:gd name="connsiteY9" fmla="*/ 102250 h 420810"/>
                <a:gd name="connsiteX10" fmla="*/ 434228 w 463219"/>
                <a:gd name="connsiteY10" fmla="*/ 118221 h 420810"/>
                <a:gd name="connsiteX11" fmla="*/ 407694 w 463219"/>
                <a:gd name="connsiteY11" fmla="*/ 93392 h 420810"/>
                <a:gd name="connsiteX12" fmla="*/ 343157 w 463219"/>
                <a:gd name="connsiteY12" fmla="*/ 91667 h 420810"/>
                <a:gd name="connsiteX13" fmla="*/ 258142 w 463219"/>
                <a:gd name="connsiteY13" fmla="*/ 57824 h 420810"/>
                <a:gd name="connsiteX14" fmla="*/ 183606 w 463219"/>
                <a:gd name="connsiteY14" fmla="*/ 93288 h 420810"/>
                <a:gd name="connsiteX15" fmla="*/ 132044 w 463219"/>
                <a:gd name="connsiteY15" fmla="*/ 107253 h 420810"/>
                <a:gd name="connsiteX16" fmla="*/ 106381 w 463219"/>
                <a:gd name="connsiteY16" fmla="*/ 129913 h 420810"/>
                <a:gd name="connsiteX17" fmla="*/ 95891 w 463219"/>
                <a:gd name="connsiteY17" fmla="*/ 157108 h 420810"/>
                <a:gd name="connsiteX18" fmla="*/ 95818 w 463219"/>
                <a:gd name="connsiteY18" fmla="*/ 157298 h 420810"/>
                <a:gd name="connsiteX19" fmla="*/ 55761 w 463219"/>
                <a:gd name="connsiteY19" fmla="*/ 199898 h 420810"/>
                <a:gd name="connsiteX20" fmla="*/ 90261 w 463219"/>
                <a:gd name="connsiteY20" fmla="*/ 249324 h 420810"/>
                <a:gd name="connsiteX21" fmla="*/ 89872 w 463219"/>
                <a:gd name="connsiteY21" fmla="*/ 250003 h 420810"/>
                <a:gd name="connsiteX22" fmla="*/ 76821 w 463219"/>
                <a:gd name="connsiteY22" fmla="*/ 272739 h 420810"/>
                <a:gd name="connsiteX23" fmla="*/ 79727 w 463219"/>
                <a:gd name="connsiteY23" fmla="*/ 296013 h 420810"/>
                <a:gd name="connsiteX24" fmla="*/ 96039 w 463219"/>
                <a:gd name="connsiteY24" fmla="*/ 311685 h 420810"/>
                <a:gd name="connsiteX25" fmla="*/ 121035 w 463219"/>
                <a:gd name="connsiteY25" fmla="*/ 318164 h 420810"/>
                <a:gd name="connsiteX26" fmla="*/ 121604 w 463219"/>
                <a:gd name="connsiteY26" fmla="*/ 318311 h 420810"/>
                <a:gd name="connsiteX27" fmla="*/ 133817 w 463219"/>
                <a:gd name="connsiteY27" fmla="*/ 386795 h 420810"/>
                <a:gd name="connsiteX28" fmla="*/ 135384 w 463219"/>
                <a:gd name="connsiteY28" fmla="*/ 387231 h 420810"/>
                <a:gd name="connsiteX29" fmla="*/ 133563 w 463219"/>
                <a:gd name="connsiteY29" fmla="*/ 391914 h 420810"/>
                <a:gd name="connsiteX30" fmla="*/ 134077 w 463219"/>
                <a:gd name="connsiteY30" fmla="*/ 420810 h 420810"/>
                <a:gd name="connsiteX31" fmla="*/ 127388 w 463219"/>
                <a:gd name="connsiteY31" fmla="*/ 410241 h 420810"/>
                <a:gd name="connsiteX32" fmla="*/ 79584 w 463219"/>
                <a:gd name="connsiteY32" fmla="*/ 366401 h 420810"/>
                <a:gd name="connsiteX33" fmla="*/ 79024 w 463219"/>
                <a:gd name="connsiteY33" fmla="*/ 334940 h 420810"/>
                <a:gd name="connsiteX34" fmla="*/ 80845 w 463219"/>
                <a:gd name="connsiteY34" fmla="*/ 330257 h 420810"/>
                <a:gd name="connsiteX35" fmla="*/ 79278 w 463219"/>
                <a:gd name="connsiteY35" fmla="*/ 329821 h 420810"/>
                <a:gd name="connsiteX36" fmla="*/ 67065 w 463219"/>
                <a:gd name="connsiteY36" fmla="*/ 261337 h 420810"/>
                <a:gd name="connsiteX37" fmla="*/ 66496 w 463219"/>
                <a:gd name="connsiteY37" fmla="*/ 261190 h 420810"/>
                <a:gd name="connsiteX38" fmla="*/ 41500 w 463219"/>
                <a:gd name="connsiteY38" fmla="*/ 254711 h 420810"/>
                <a:gd name="connsiteX39" fmla="*/ 25188 w 463219"/>
                <a:gd name="connsiteY39" fmla="*/ 239039 h 420810"/>
                <a:gd name="connsiteX40" fmla="*/ 22282 w 463219"/>
                <a:gd name="connsiteY40" fmla="*/ 215765 h 420810"/>
                <a:gd name="connsiteX41" fmla="*/ 35333 w 463219"/>
                <a:gd name="connsiteY41" fmla="*/ 193029 h 420810"/>
                <a:gd name="connsiteX42" fmla="*/ 35722 w 463219"/>
                <a:gd name="connsiteY42" fmla="*/ 192350 h 420810"/>
                <a:gd name="connsiteX43" fmla="*/ 1222 w 463219"/>
                <a:gd name="connsiteY43" fmla="*/ 142924 h 420810"/>
                <a:gd name="connsiteX44" fmla="*/ 41279 w 463219"/>
                <a:gd name="connsiteY44" fmla="*/ 100324 h 420810"/>
                <a:gd name="connsiteX45" fmla="*/ 41352 w 463219"/>
                <a:gd name="connsiteY45" fmla="*/ 100134 h 420810"/>
                <a:gd name="connsiteX46" fmla="*/ 51842 w 463219"/>
                <a:gd name="connsiteY46" fmla="*/ 72939 h 420810"/>
                <a:gd name="connsiteX47" fmla="*/ 77505 w 463219"/>
                <a:gd name="connsiteY47" fmla="*/ 50279 h 420810"/>
                <a:gd name="connsiteX48" fmla="*/ 129067 w 463219"/>
                <a:gd name="connsiteY48" fmla="*/ 36314 h 420810"/>
                <a:gd name="connsiteX49" fmla="*/ 203603 w 463219"/>
                <a:gd name="connsiteY49" fmla="*/ 850 h 42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63219" h="420810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63219" y="103497"/>
                  </a:lnTo>
                  <a:lnTo>
                    <a:pt x="453090" y="102250"/>
                  </a:lnTo>
                  <a:lnTo>
                    <a:pt x="434228" y="118221"/>
                  </a:lnTo>
                  <a:lnTo>
                    <a:pt x="407694" y="93392"/>
                  </a:lnTo>
                  <a:cubicBezTo>
                    <a:pt x="389244" y="85567"/>
                    <a:pt x="365713" y="84933"/>
                    <a:pt x="343157" y="91667"/>
                  </a:cubicBezTo>
                  <a:cubicBezTo>
                    <a:pt x="329807" y="66734"/>
                    <a:pt x="296206" y="53359"/>
                    <a:pt x="258142" y="57824"/>
                  </a:cubicBezTo>
                  <a:cubicBezTo>
                    <a:pt x="229509" y="61182"/>
                    <a:pt x="202053" y="74243"/>
                    <a:pt x="183606" y="93288"/>
                  </a:cubicBezTo>
                  <a:cubicBezTo>
                    <a:pt x="165902" y="93221"/>
                    <a:pt x="147563" y="98191"/>
                    <a:pt x="132044" y="107253"/>
                  </a:cubicBezTo>
                  <a:cubicBezTo>
                    <a:pt x="121353" y="113491"/>
                    <a:pt x="112608" y="121308"/>
                    <a:pt x="106381" y="129913"/>
                  </a:cubicBezTo>
                  <a:lnTo>
                    <a:pt x="95891" y="157108"/>
                  </a:lnTo>
                  <a:lnTo>
                    <a:pt x="95818" y="157298"/>
                  </a:lnTo>
                  <a:cubicBezTo>
                    <a:pt x="75059" y="166689"/>
                    <a:pt x="60024" y="182683"/>
                    <a:pt x="55761" y="199898"/>
                  </a:cubicBezTo>
                  <a:cubicBezTo>
                    <a:pt x="50161" y="222492"/>
                    <a:pt x="64168" y="242561"/>
                    <a:pt x="90261" y="249324"/>
                  </a:cubicBezTo>
                  <a:lnTo>
                    <a:pt x="89872" y="250003"/>
                  </a:lnTo>
                  <a:lnTo>
                    <a:pt x="76821" y="272739"/>
                  </a:lnTo>
                  <a:cubicBezTo>
                    <a:pt x="75002" y="280807"/>
                    <a:pt x="75906" y="288852"/>
                    <a:pt x="79727" y="296013"/>
                  </a:cubicBezTo>
                  <a:cubicBezTo>
                    <a:pt x="83196" y="302520"/>
                    <a:pt x="88847" y="307857"/>
                    <a:pt x="96039" y="311685"/>
                  </a:cubicBezTo>
                  <a:lnTo>
                    <a:pt x="121035" y="318164"/>
                  </a:lnTo>
                  <a:lnTo>
                    <a:pt x="121604" y="318311"/>
                  </a:lnTo>
                  <a:cubicBezTo>
                    <a:pt x="101860" y="344624"/>
                    <a:pt x="108952" y="372905"/>
                    <a:pt x="133817" y="386795"/>
                  </a:cubicBezTo>
                  <a:lnTo>
                    <a:pt x="135384" y="387231"/>
                  </a:lnTo>
                  <a:lnTo>
                    <a:pt x="133563" y="391914"/>
                  </a:lnTo>
                  <a:lnTo>
                    <a:pt x="134077" y="420810"/>
                  </a:lnTo>
                  <a:lnTo>
                    <a:pt x="127388" y="410241"/>
                  </a:ln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23" name="그룹 2022">
            <a:extLst>
              <a:ext uri="{FF2B5EF4-FFF2-40B4-BE49-F238E27FC236}">
                <a16:creationId xmlns="" xmlns:a16="http://schemas.microsoft.com/office/drawing/2014/main" id="{BA53777C-BB7C-6C16-0B83-314BBDE96256}"/>
              </a:ext>
            </a:extLst>
          </p:cNvPr>
          <p:cNvGrpSpPr/>
          <p:nvPr/>
        </p:nvGrpSpPr>
        <p:grpSpPr>
          <a:xfrm rot="18983912" flipH="1">
            <a:off x="5332605" y="5592850"/>
            <a:ext cx="100726" cy="93945"/>
            <a:chOff x="1589056" y="3350236"/>
            <a:chExt cx="508431" cy="492151"/>
          </a:xfrm>
        </p:grpSpPr>
        <p:sp>
          <p:nvSpPr>
            <p:cNvPr id="2024" name="자유형: 도형 2023">
              <a:extLst>
                <a:ext uri="{FF2B5EF4-FFF2-40B4-BE49-F238E27FC236}">
                  <a16:creationId xmlns="" xmlns:a16="http://schemas.microsoft.com/office/drawing/2014/main" id="{FD528546-342C-5643-8943-E13F3D1E88C8}"/>
                </a:ext>
              </a:extLst>
            </p:cNvPr>
            <p:cNvSpPr/>
            <p:nvPr/>
          </p:nvSpPr>
          <p:spPr>
            <a:xfrm>
              <a:off x="1589056" y="3350236"/>
              <a:ext cx="508431" cy="492151"/>
            </a:xfrm>
            <a:custGeom>
              <a:avLst/>
              <a:gdLst>
                <a:gd name="connsiteX0" fmla="*/ 203603 w 508431"/>
                <a:gd name="connsiteY0" fmla="*/ 850 h 492151"/>
                <a:gd name="connsiteX1" fmla="*/ 288618 w 508431"/>
                <a:gd name="connsiteY1" fmla="*/ 34693 h 492151"/>
                <a:gd name="connsiteX2" fmla="*/ 353155 w 508431"/>
                <a:gd name="connsiteY2" fmla="*/ 36418 h 492151"/>
                <a:gd name="connsiteX3" fmla="*/ 379689 w 508431"/>
                <a:gd name="connsiteY3" fmla="*/ 61247 h 492151"/>
                <a:gd name="connsiteX4" fmla="*/ 398551 w 508431"/>
                <a:gd name="connsiteY4" fmla="*/ 45276 h 492151"/>
                <a:gd name="connsiteX5" fmla="*/ 429434 w 508431"/>
                <a:gd name="connsiteY5" fmla="*/ 49077 h 492151"/>
                <a:gd name="connsiteX6" fmla="*/ 458509 w 508431"/>
                <a:gd name="connsiteY6" fmla="*/ 99811 h 492151"/>
                <a:gd name="connsiteX7" fmla="*/ 458669 w 508431"/>
                <a:gd name="connsiteY7" fmla="*/ 99937 h 492151"/>
                <a:gd name="connsiteX8" fmla="*/ 481627 w 508431"/>
                <a:gd name="connsiteY8" fmla="*/ 117897 h 492151"/>
                <a:gd name="connsiteX9" fmla="*/ 495823 w 508431"/>
                <a:gd name="connsiteY9" fmla="*/ 149051 h 492151"/>
                <a:gd name="connsiteX10" fmla="*/ 494153 w 508431"/>
                <a:gd name="connsiteY10" fmla="*/ 202443 h 492151"/>
                <a:gd name="connsiteX11" fmla="*/ 506353 w 508431"/>
                <a:gd name="connsiteY11" fmla="*/ 284080 h 492151"/>
                <a:gd name="connsiteX12" fmla="*/ 449201 w 508431"/>
                <a:gd name="connsiteY12" fmla="*/ 355540 h 492151"/>
                <a:gd name="connsiteX13" fmla="*/ 428741 w 508431"/>
                <a:gd name="connsiteY13" fmla="*/ 416773 h 492151"/>
                <a:gd name="connsiteX14" fmla="*/ 359083 w 508431"/>
                <a:gd name="connsiteY14" fmla="*/ 424186 h 492151"/>
                <a:gd name="connsiteX15" fmla="*/ 309304 w 508431"/>
                <a:gd name="connsiteY15" fmla="*/ 489510 h 492151"/>
                <a:gd name="connsiteX16" fmla="*/ 236112 w 508431"/>
                <a:gd name="connsiteY16" fmla="*/ 449637 h 492151"/>
                <a:gd name="connsiteX17" fmla="*/ 127388 w 508431"/>
                <a:gd name="connsiteY17" fmla="*/ 410241 h 492151"/>
                <a:gd name="connsiteX18" fmla="*/ 79584 w 508431"/>
                <a:gd name="connsiteY18" fmla="*/ 366401 h 492151"/>
                <a:gd name="connsiteX19" fmla="*/ 79024 w 508431"/>
                <a:gd name="connsiteY19" fmla="*/ 334940 h 492151"/>
                <a:gd name="connsiteX20" fmla="*/ 80845 w 508431"/>
                <a:gd name="connsiteY20" fmla="*/ 330257 h 492151"/>
                <a:gd name="connsiteX21" fmla="*/ 79278 w 508431"/>
                <a:gd name="connsiteY21" fmla="*/ 329821 h 492151"/>
                <a:gd name="connsiteX22" fmla="*/ 67065 w 508431"/>
                <a:gd name="connsiteY22" fmla="*/ 261337 h 492151"/>
                <a:gd name="connsiteX23" fmla="*/ 66496 w 508431"/>
                <a:gd name="connsiteY23" fmla="*/ 261190 h 492151"/>
                <a:gd name="connsiteX24" fmla="*/ 41500 w 508431"/>
                <a:gd name="connsiteY24" fmla="*/ 254711 h 492151"/>
                <a:gd name="connsiteX25" fmla="*/ 25188 w 508431"/>
                <a:gd name="connsiteY25" fmla="*/ 239039 h 492151"/>
                <a:gd name="connsiteX26" fmla="*/ 22282 w 508431"/>
                <a:gd name="connsiteY26" fmla="*/ 215765 h 492151"/>
                <a:gd name="connsiteX27" fmla="*/ 35333 w 508431"/>
                <a:gd name="connsiteY27" fmla="*/ 193029 h 492151"/>
                <a:gd name="connsiteX28" fmla="*/ 35722 w 508431"/>
                <a:gd name="connsiteY28" fmla="*/ 192350 h 492151"/>
                <a:gd name="connsiteX29" fmla="*/ 1222 w 508431"/>
                <a:gd name="connsiteY29" fmla="*/ 142924 h 492151"/>
                <a:gd name="connsiteX30" fmla="*/ 41279 w 508431"/>
                <a:gd name="connsiteY30" fmla="*/ 100324 h 492151"/>
                <a:gd name="connsiteX31" fmla="*/ 41352 w 508431"/>
                <a:gd name="connsiteY31" fmla="*/ 100134 h 492151"/>
                <a:gd name="connsiteX32" fmla="*/ 51842 w 508431"/>
                <a:gd name="connsiteY32" fmla="*/ 72939 h 492151"/>
                <a:gd name="connsiteX33" fmla="*/ 77505 w 508431"/>
                <a:gd name="connsiteY33" fmla="*/ 50279 h 492151"/>
                <a:gd name="connsiteX34" fmla="*/ 129067 w 508431"/>
                <a:gd name="connsiteY34" fmla="*/ 36314 h 492151"/>
                <a:gd name="connsiteX35" fmla="*/ 203603 w 508431"/>
                <a:gd name="connsiteY35" fmla="*/ 850 h 49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08431" h="492151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81627" y="117897"/>
                  </a:lnTo>
                  <a:cubicBezTo>
                    <a:pt x="488042" y="126362"/>
                    <a:pt x="492972" y="137006"/>
                    <a:pt x="495823" y="149051"/>
                  </a:cubicBezTo>
                  <a:cubicBezTo>
                    <a:pt x="499968" y="166537"/>
                    <a:pt x="499377" y="185528"/>
                    <a:pt x="494153" y="202443"/>
                  </a:cubicBezTo>
                  <a:cubicBezTo>
                    <a:pt x="506995" y="225641"/>
                    <a:pt x="511486" y="255712"/>
                    <a:pt x="506353" y="284080"/>
                  </a:cubicBezTo>
                  <a:cubicBezTo>
                    <a:pt x="499530" y="321793"/>
                    <a:pt x="476942" y="350037"/>
                    <a:pt x="449201" y="355540"/>
                  </a:cubicBezTo>
                  <a:cubicBezTo>
                    <a:pt x="449068" y="379080"/>
                    <a:pt x="441604" y="401405"/>
                    <a:pt x="428741" y="416773"/>
                  </a:cubicBezTo>
                  <a:cubicBezTo>
                    <a:pt x="409198" y="440125"/>
                    <a:pt x="380968" y="443126"/>
                    <a:pt x="359083" y="424186"/>
                  </a:cubicBezTo>
                  <a:cubicBezTo>
                    <a:pt x="352005" y="456718"/>
                    <a:pt x="333053" y="481587"/>
                    <a:pt x="309304" y="489510"/>
                  </a:cubicBezTo>
                  <a:cubicBezTo>
                    <a:pt x="281318" y="498845"/>
                    <a:pt x="252111" y="482937"/>
                    <a:pt x="236112" y="449637"/>
                  </a:cubicBezTo>
                  <a:cubicBezTo>
                    <a:pt x="198350" y="481245"/>
                    <a:pt x="149304" y="463478"/>
                    <a:pt x="127388" y="410241"/>
                  </a:cubicBez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rgbClr val="FFF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025" name="자유형: 도형 2024">
              <a:extLst>
                <a:ext uri="{FF2B5EF4-FFF2-40B4-BE49-F238E27FC236}">
                  <a16:creationId xmlns="" xmlns:a16="http://schemas.microsoft.com/office/drawing/2014/main" id="{A577C5F4-BF83-E948-E1D5-98DB83339FFB}"/>
                </a:ext>
              </a:extLst>
            </p:cNvPr>
            <p:cNvSpPr/>
            <p:nvPr/>
          </p:nvSpPr>
          <p:spPr>
            <a:xfrm>
              <a:off x="1589056" y="3350236"/>
              <a:ext cx="463219" cy="420810"/>
            </a:xfrm>
            <a:custGeom>
              <a:avLst/>
              <a:gdLst>
                <a:gd name="connsiteX0" fmla="*/ 203603 w 463219"/>
                <a:gd name="connsiteY0" fmla="*/ 850 h 420810"/>
                <a:gd name="connsiteX1" fmla="*/ 288618 w 463219"/>
                <a:gd name="connsiteY1" fmla="*/ 34693 h 420810"/>
                <a:gd name="connsiteX2" fmla="*/ 353155 w 463219"/>
                <a:gd name="connsiteY2" fmla="*/ 36418 h 420810"/>
                <a:gd name="connsiteX3" fmla="*/ 379689 w 463219"/>
                <a:gd name="connsiteY3" fmla="*/ 61247 h 420810"/>
                <a:gd name="connsiteX4" fmla="*/ 398551 w 463219"/>
                <a:gd name="connsiteY4" fmla="*/ 45276 h 420810"/>
                <a:gd name="connsiteX5" fmla="*/ 429434 w 463219"/>
                <a:gd name="connsiteY5" fmla="*/ 49077 h 420810"/>
                <a:gd name="connsiteX6" fmla="*/ 458509 w 463219"/>
                <a:gd name="connsiteY6" fmla="*/ 99811 h 420810"/>
                <a:gd name="connsiteX7" fmla="*/ 458669 w 463219"/>
                <a:gd name="connsiteY7" fmla="*/ 99937 h 420810"/>
                <a:gd name="connsiteX8" fmla="*/ 463219 w 463219"/>
                <a:gd name="connsiteY8" fmla="*/ 103497 h 420810"/>
                <a:gd name="connsiteX9" fmla="*/ 453090 w 463219"/>
                <a:gd name="connsiteY9" fmla="*/ 102250 h 420810"/>
                <a:gd name="connsiteX10" fmla="*/ 434228 w 463219"/>
                <a:gd name="connsiteY10" fmla="*/ 118221 h 420810"/>
                <a:gd name="connsiteX11" fmla="*/ 407694 w 463219"/>
                <a:gd name="connsiteY11" fmla="*/ 93392 h 420810"/>
                <a:gd name="connsiteX12" fmla="*/ 343157 w 463219"/>
                <a:gd name="connsiteY12" fmla="*/ 91667 h 420810"/>
                <a:gd name="connsiteX13" fmla="*/ 258142 w 463219"/>
                <a:gd name="connsiteY13" fmla="*/ 57824 h 420810"/>
                <a:gd name="connsiteX14" fmla="*/ 183606 w 463219"/>
                <a:gd name="connsiteY14" fmla="*/ 93288 h 420810"/>
                <a:gd name="connsiteX15" fmla="*/ 132044 w 463219"/>
                <a:gd name="connsiteY15" fmla="*/ 107253 h 420810"/>
                <a:gd name="connsiteX16" fmla="*/ 106381 w 463219"/>
                <a:gd name="connsiteY16" fmla="*/ 129913 h 420810"/>
                <a:gd name="connsiteX17" fmla="*/ 95891 w 463219"/>
                <a:gd name="connsiteY17" fmla="*/ 157108 h 420810"/>
                <a:gd name="connsiteX18" fmla="*/ 95818 w 463219"/>
                <a:gd name="connsiteY18" fmla="*/ 157298 h 420810"/>
                <a:gd name="connsiteX19" fmla="*/ 55761 w 463219"/>
                <a:gd name="connsiteY19" fmla="*/ 199898 h 420810"/>
                <a:gd name="connsiteX20" fmla="*/ 90261 w 463219"/>
                <a:gd name="connsiteY20" fmla="*/ 249324 h 420810"/>
                <a:gd name="connsiteX21" fmla="*/ 89872 w 463219"/>
                <a:gd name="connsiteY21" fmla="*/ 250003 h 420810"/>
                <a:gd name="connsiteX22" fmla="*/ 76821 w 463219"/>
                <a:gd name="connsiteY22" fmla="*/ 272739 h 420810"/>
                <a:gd name="connsiteX23" fmla="*/ 79727 w 463219"/>
                <a:gd name="connsiteY23" fmla="*/ 296013 h 420810"/>
                <a:gd name="connsiteX24" fmla="*/ 96039 w 463219"/>
                <a:gd name="connsiteY24" fmla="*/ 311685 h 420810"/>
                <a:gd name="connsiteX25" fmla="*/ 121035 w 463219"/>
                <a:gd name="connsiteY25" fmla="*/ 318164 h 420810"/>
                <a:gd name="connsiteX26" fmla="*/ 121604 w 463219"/>
                <a:gd name="connsiteY26" fmla="*/ 318311 h 420810"/>
                <a:gd name="connsiteX27" fmla="*/ 133817 w 463219"/>
                <a:gd name="connsiteY27" fmla="*/ 386795 h 420810"/>
                <a:gd name="connsiteX28" fmla="*/ 135384 w 463219"/>
                <a:gd name="connsiteY28" fmla="*/ 387231 h 420810"/>
                <a:gd name="connsiteX29" fmla="*/ 133563 w 463219"/>
                <a:gd name="connsiteY29" fmla="*/ 391914 h 420810"/>
                <a:gd name="connsiteX30" fmla="*/ 134077 w 463219"/>
                <a:gd name="connsiteY30" fmla="*/ 420810 h 420810"/>
                <a:gd name="connsiteX31" fmla="*/ 127388 w 463219"/>
                <a:gd name="connsiteY31" fmla="*/ 410241 h 420810"/>
                <a:gd name="connsiteX32" fmla="*/ 79584 w 463219"/>
                <a:gd name="connsiteY32" fmla="*/ 366401 h 420810"/>
                <a:gd name="connsiteX33" fmla="*/ 79024 w 463219"/>
                <a:gd name="connsiteY33" fmla="*/ 334940 h 420810"/>
                <a:gd name="connsiteX34" fmla="*/ 80845 w 463219"/>
                <a:gd name="connsiteY34" fmla="*/ 330257 h 420810"/>
                <a:gd name="connsiteX35" fmla="*/ 79278 w 463219"/>
                <a:gd name="connsiteY35" fmla="*/ 329821 h 420810"/>
                <a:gd name="connsiteX36" fmla="*/ 67065 w 463219"/>
                <a:gd name="connsiteY36" fmla="*/ 261337 h 420810"/>
                <a:gd name="connsiteX37" fmla="*/ 66496 w 463219"/>
                <a:gd name="connsiteY37" fmla="*/ 261190 h 420810"/>
                <a:gd name="connsiteX38" fmla="*/ 41500 w 463219"/>
                <a:gd name="connsiteY38" fmla="*/ 254711 h 420810"/>
                <a:gd name="connsiteX39" fmla="*/ 25188 w 463219"/>
                <a:gd name="connsiteY39" fmla="*/ 239039 h 420810"/>
                <a:gd name="connsiteX40" fmla="*/ 22282 w 463219"/>
                <a:gd name="connsiteY40" fmla="*/ 215765 h 420810"/>
                <a:gd name="connsiteX41" fmla="*/ 35333 w 463219"/>
                <a:gd name="connsiteY41" fmla="*/ 193029 h 420810"/>
                <a:gd name="connsiteX42" fmla="*/ 35722 w 463219"/>
                <a:gd name="connsiteY42" fmla="*/ 192350 h 420810"/>
                <a:gd name="connsiteX43" fmla="*/ 1222 w 463219"/>
                <a:gd name="connsiteY43" fmla="*/ 142924 h 420810"/>
                <a:gd name="connsiteX44" fmla="*/ 41279 w 463219"/>
                <a:gd name="connsiteY44" fmla="*/ 100324 h 420810"/>
                <a:gd name="connsiteX45" fmla="*/ 41352 w 463219"/>
                <a:gd name="connsiteY45" fmla="*/ 100134 h 420810"/>
                <a:gd name="connsiteX46" fmla="*/ 51842 w 463219"/>
                <a:gd name="connsiteY46" fmla="*/ 72939 h 420810"/>
                <a:gd name="connsiteX47" fmla="*/ 77505 w 463219"/>
                <a:gd name="connsiteY47" fmla="*/ 50279 h 420810"/>
                <a:gd name="connsiteX48" fmla="*/ 129067 w 463219"/>
                <a:gd name="connsiteY48" fmla="*/ 36314 h 420810"/>
                <a:gd name="connsiteX49" fmla="*/ 203603 w 463219"/>
                <a:gd name="connsiteY49" fmla="*/ 850 h 42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63219" h="420810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63219" y="103497"/>
                  </a:lnTo>
                  <a:lnTo>
                    <a:pt x="453090" y="102250"/>
                  </a:lnTo>
                  <a:lnTo>
                    <a:pt x="434228" y="118221"/>
                  </a:lnTo>
                  <a:lnTo>
                    <a:pt x="407694" y="93392"/>
                  </a:lnTo>
                  <a:cubicBezTo>
                    <a:pt x="389244" y="85567"/>
                    <a:pt x="365713" y="84933"/>
                    <a:pt x="343157" y="91667"/>
                  </a:cubicBezTo>
                  <a:cubicBezTo>
                    <a:pt x="329807" y="66734"/>
                    <a:pt x="296206" y="53359"/>
                    <a:pt x="258142" y="57824"/>
                  </a:cubicBezTo>
                  <a:cubicBezTo>
                    <a:pt x="229509" y="61182"/>
                    <a:pt x="202053" y="74243"/>
                    <a:pt x="183606" y="93288"/>
                  </a:cubicBezTo>
                  <a:cubicBezTo>
                    <a:pt x="165902" y="93221"/>
                    <a:pt x="147563" y="98191"/>
                    <a:pt x="132044" y="107253"/>
                  </a:cubicBezTo>
                  <a:cubicBezTo>
                    <a:pt x="121353" y="113491"/>
                    <a:pt x="112608" y="121308"/>
                    <a:pt x="106381" y="129913"/>
                  </a:cubicBezTo>
                  <a:lnTo>
                    <a:pt x="95891" y="157108"/>
                  </a:lnTo>
                  <a:lnTo>
                    <a:pt x="95818" y="157298"/>
                  </a:lnTo>
                  <a:cubicBezTo>
                    <a:pt x="75059" y="166689"/>
                    <a:pt x="60024" y="182683"/>
                    <a:pt x="55761" y="199898"/>
                  </a:cubicBezTo>
                  <a:cubicBezTo>
                    <a:pt x="50161" y="222492"/>
                    <a:pt x="64168" y="242561"/>
                    <a:pt x="90261" y="249324"/>
                  </a:cubicBezTo>
                  <a:lnTo>
                    <a:pt x="89872" y="250003"/>
                  </a:lnTo>
                  <a:lnTo>
                    <a:pt x="76821" y="272739"/>
                  </a:lnTo>
                  <a:cubicBezTo>
                    <a:pt x="75002" y="280807"/>
                    <a:pt x="75906" y="288852"/>
                    <a:pt x="79727" y="296013"/>
                  </a:cubicBezTo>
                  <a:cubicBezTo>
                    <a:pt x="83196" y="302520"/>
                    <a:pt x="88847" y="307857"/>
                    <a:pt x="96039" y="311685"/>
                  </a:cubicBezTo>
                  <a:lnTo>
                    <a:pt x="121035" y="318164"/>
                  </a:lnTo>
                  <a:lnTo>
                    <a:pt x="121604" y="318311"/>
                  </a:lnTo>
                  <a:cubicBezTo>
                    <a:pt x="101860" y="344624"/>
                    <a:pt x="108952" y="372905"/>
                    <a:pt x="133817" y="386795"/>
                  </a:cubicBezTo>
                  <a:lnTo>
                    <a:pt x="135384" y="387231"/>
                  </a:lnTo>
                  <a:lnTo>
                    <a:pt x="133563" y="391914"/>
                  </a:lnTo>
                  <a:lnTo>
                    <a:pt x="134077" y="420810"/>
                  </a:lnTo>
                  <a:lnTo>
                    <a:pt x="127388" y="410241"/>
                  </a:ln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26" name="그룹 2025">
            <a:extLst>
              <a:ext uri="{FF2B5EF4-FFF2-40B4-BE49-F238E27FC236}">
                <a16:creationId xmlns="" xmlns:a16="http://schemas.microsoft.com/office/drawing/2014/main" id="{00E7E1A3-EDBC-CD38-575F-8AE75EED1A76}"/>
              </a:ext>
            </a:extLst>
          </p:cNvPr>
          <p:cNvGrpSpPr/>
          <p:nvPr/>
        </p:nvGrpSpPr>
        <p:grpSpPr>
          <a:xfrm rot="9276596" flipH="1">
            <a:off x="5292392" y="4845851"/>
            <a:ext cx="159508" cy="147779"/>
            <a:chOff x="1897811" y="2700068"/>
            <a:chExt cx="439947" cy="448574"/>
          </a:xfrm>
        </p:grpSpPr>
        <p:sp>
          <p:nvSpPr>
            <p:cNvPr id="2027" name="구름 2026">
              <a:extLst>
                <a:ext uri="{FF2B5EF4-FFF2-40B4-BE49-F238E27FC236}">
                  <a16:creationId xmlns="" xmlns:a16="http://schemas.microsoft.com/office/drawing/2014/main" id="{9F5DB537-6A32-96F4-9B65-5D93B047FD4E}"/>
                </a:ext>
              </a:extLst>
            </p:cNvPr>
            <p:cNvSpPr/>
            <p:nvPr/>
          </p:nvSpPr>
          <p:spPr>
            <a:xfrm>
              <a:off x="1897811" y="2700068"/>
              <a:ext cx="439947" cy="448574"/>
            </a:xfrm>
            <a:prstGeom prst="cloud">
              <a:avLst/>
            </a:prstGeom>
            <a:solidFill>
              <a:srgbClr val="FFF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28" name="자유형: 도형 2027">
              <a:extLst>
                <a:ext uri="{FF2B5EF4-FFF2-40B4-BE49-F238E27FC236}">
                  <a16:creationId xmlns="" xmlns:a16="http://schemas.microsoft.com/office/drawing/2014/main" id="{AAAB4E8E-FEA0-3ABC-E284-27314AB6FA8B}"/>
                </a:ext>
              </a:extLst>
            </p:cNvPr>
            <p:cNvSpPr/>
            <p:nvPr/>
          </p:nvSpPr>
          <p:spPr>
            <a:xfrm>
              <a:off x="1908398" y="2758809"/>
              <a:ext cx="429360" cy="389833"/>
            </a:xfrm>
            <a:custGeom>
              <a:avLst/>
              <a:gdLst>
                <a:gd name="connsiteX0" fmla="*/ 382642 w 429360"/>
                <a:gd name="connsiteY0" fmla="*/ 0 h 389833"/>
                <a:gd name="connsiteX1" fmla="*/ 402556 w 429360"/>
                <a:gd name="connsiteY1" fmla="*/ 15579 h 389833"/>
                <a:gd name="connsiteX2" fmla="*/ 416752 w 429360"/>
                <a:gd name="connsiteY2" fmla="*/ 46733 h 389833"/>
                <a:gd name="connsiteX3" fmla="*/ 415082 w 429360"/>
                <a:gd name="connsiteY3" fmla="*/ 100125 h 389833"/>
                <a:gd name="connsiteX4" fmla="*/ 427282 w 429360"/>
                <a:gd name="connsiteY4" fmla="*/ 181762 h 389833"/>
                <a:gd name="connsiteX5" fmla="*/ 370130 w 429360"/>
                <a:gd name="connsiteY5" fmla="*/ 253222 h 389833"/>
                <a:gd name="connsiteX6" fmla="*/ 349670 w 429360"/>
                <a:gd name="connsiteY6" fmla="*/ 314455 h 389833"/>
                <a:gd name="connsiteX7" fmla="*/ 280012 w 429360"/>
                <a:gd name="connsiteY7" fmla="*/ 321868 h 389833"/>
                <a:gd name="connsiteX8" fmla="*/ 230233 w 429360"/>
                <a:gd name="connsiteY8" fmla="*/ 387192 h 389833"/>
                <a:gd name="connsiteX9" fmla="*/ 157041 w 429360"/>
                <a:gd name="connsiteY9" fmla="*/ 347319 h 389833"/>
                <a:gd name="connsiteX10" fmla="*/ 48317 w 429360"/>
                <a:gd name="connsiteY10" fmla="*/ 307923 h 389833"/>
                <a:gd name="connsiteX11" fmla="*/ 513 w 429360"/>
                <a:gd name="connsiteY11" fmla="*/ 264083 h 389833"/>
                <a:gd name="connsiteX12" fmla="*/ 0 w 429360"/>
                <a:gd name="connsiteY12" fmla="*/ 235223 h 389833"/>
                <a:gd name="connsiteX13" fmla="*/ 14980 w 429360"/>
                <a:gd name="connsiteY13" fmla="*/ 236485 h 389833"/>
                <a:gd name="connsiteX14" fmla="*/ 123704 w 429360"/>
                <a:gd name="connsiteY14" fmla="*/ 275881 h 389833"/>
                <a:gd name="connsiteX15" fmla="*/ 196896 w 429360"/>
                <a:gd name="connsiteY15" fmla="*/ 315754 h 389833"/>
                <a:gd name="connsiteX16" fmla="*/ 246675 w 429360"/>
                <a:gd name="connsiteY16" fmla="*/ 250430 h 389833"/>
                <a:gd name="connsiteX17" fmla="*/ 316333 w 429360"/>
                <a:gd name="connsiteY17" fmla="*/ 243017 h 389833"/>
                <a:gd name="connsiteX18" fmla="*/ 336793 w 429360"/>
                <a:gd name="connsiteY18" fmla="*/ 181784 h 389833"/>
                <a:gd name="connsiteX19" fmla="*/ 393945 w 429360"/>
                <a:gd name="connsiteY19" fmla="*/ 110324 h 389833"/>
                <a:gd name="connsiteX20" fmla="*/ 381745 w 429360"/>
                <a:gd name="connsiteY20" fmla="*/ 28687 h 38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29360" h="389833">
                  <a:moveTo>
                    <a:pt x="382642" y="0"/>
                  </a:moveTo>
                  <a:lnTo>
                    <a:pt x="402556" y="15579"/>
                  </a:lnTo>
                  <a:cubicBezTo>
                    <a:pt x="408972" y="24044"/>
                    <a:pt x="413901" y="34688"/>
                    <a:pt x="416752" y="46733"/>
                  </a:cubicBezTo>
                  <a:cubicBezTo>
                    <a:pt x="420897" y="64219"/>
                    <a:pt x="420306" y="83210"/>
                    <a:pt x="415082" y="100125"/>
                  </a:cubicBezTo>
                  <a:cubicBezTo>
                    <a:pt x="427924" y="123323"/>
                    <a:pt x="432415" y="153394"/>
                    <a:pt x="427282" y="181762"/>
                  </a:cubicBezTo>
                  <a:cubicBezTo>
                    <a:pt x="420459" y="219475"/>
                    <a:pt x="397871" y="247719"/>
                    <a:pt x="370130" y="253222"/>
                  </a:cubicBezTo>
                  <a:cubicBezTo>
                    <a:pt x="369998" y="276762"/>
                    <a:pt x="362533" y="299087"/>
                    <a:pt x="349670" y="314455"/>
                  </a:cubicBezTo>
                  <a:cubicBezTo>
                    <a:pt x="330127" y="337807"/>
                    <a:pt x="301897" y="340808"/>
                    <a:pt x="280012" y="321868"/>
                  </a:cubicBezTo>
                  <a:cubicBezTo>
                    <a:pt x="272934" y="354400"/>
                    <a:pt x="253982" y="379269"/>
                    <a:pt x="230233" y="387192"/>
                  </a:cubicBezTo>
                  <a:cubicBezTo>
                    <a:pt x="202247" y="396527"/>
                    <a:pt x="173040" y="380619"/>
                    <a:pt x="157041" y="347319"/>
                  </a:cubicBezTo>
                  <a:cubicBezTo>
                    <a:pt x="119279" y="378927"/>
                    <a:pt x="70233" y="361160"/>
                    <a:pt x="48317" y="307923"/>
                  </a:cubicBezTo>
                  <a:cubicBezTo>
                    <a:pt x="26788" y="311423"/>
                    <a:pt x="6573" y="292888"/>
                    <a:pt x="513" y="264083"/>
                  </a:cubicBezTo>
                  <a:lnTo>
                    <a:pt x="0" y="235223"/>
                  </a:lnTo>
                  <a:lnTo>
                    <a:pt x="14980" y="236485"/>
                  </a:lnTo>
                  <a:cubicBezTo>
                    <a:pt x="36896" y="289722"/>
                    <a:pt x="85942" y="307489"/>
                    <a:pt x="123704" y="275881"/>
                  </a:cubicBezTo>
                  <a:cubicBezTo>
                    <a:pt x="139703" y="309181"/>
                    <a:pt x="168910" y="325089"/>
                    <a:pt x="196896" y="315754"/>
                  </a:cubicBezTo>
                  <a:cubicBezTo>
                    <a:pt x="220645" y="307831"/>
                    <a:pt x="239597" y="282962"/>
                    <a:pt x="246675" y="250430"/>
                  </a:cubicBezTo>
                  <a:cubicBezTo>
                    <a:pt x="268560" y="269370"/>
                    <a:pt x="296790" y="266369"/>
                    <a:pt x="316333" y="243017"/>
                  </a:cubicBezTo>
                  <a:cubicBezTo>
                    <a:pt x="329196" y="227649"/>
                    <a:pt x="336661" y="205324"/>
                    <a:pt x="336793" y="181784"/>
                  </a:cubicBezTo>
                  <a:cubicBezTo>
                    <a:pt x="364534" y="176281"/>
                    <a:pt x="387122" y="148037"/>
                    <a:pt x="393945" y="110324"/>
                  </a:cubicBezTo>
                  <a:cubicBezTo>
                    <a:pt x="399078" y="81956"/>
                    <a:pt x="394587" y="51885"/>
                    <a:pt x="381745" y="28687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29" name="그룹 2028">
            <a:extLst>
              <a:ext uri="{FF2B5EF4-FFF2-40B4-BE49-F238E27FC236}">
                <a16:creationId xmlns="" xmlns:a16="http://schemas.microsoft.com/office/drawing/2014/main" id="{6767E727-3CF1-630B-43FC-2A668912C3EA}"/>
              </a:ext>
            </a:extLst>
          </p:cNvPr>
          <p:cNvGrpSpPr/>
          <p:nvPr/>
        </p:nvGrpSpPr>
        <p:grpSpPr>
          <a:xfrm rot="18983912" flipH="1">
            <a:off x="6892901" y="5197126"/>
            <a:ext cx="294708" cy="300487"/>
            <a:chOff x="1897811" y="2700068"/>
            <a:chExt cx="439947" cy="448574"/>
          </a:xfrm>
        </p:grpSpPr>
        <p:sp>
          <p:nvSpPr>
            <p:cNvPr id="2030" name="구름 2029">
              <a:extLst>
                <a:ext uri="{FF2B5EF4-FFF2-40B4-BE49-F238E27FC236}">
                  <a16:creationId xmlns="" xmlns:a16="http://schemas.microsoft.com/office/drawing/2014/main" id="{F4DD7C6D-071B-A1B1-156A-5A431A0ED8BA}"/>
                </a:ext>
              </a:extLst>
            </p:cNvPr>
            <p:cNvSpPr/>
            <p:nvPr/>
          </p:nvSpPr>
          <p:spPr>
            <a:xfrm>
              <a:off x="1897811" y="2700068"/>
              <a:ext cx="439947" cy="448574"/>
            </a:xfrm>
            <a:prstGeom prst="cloud">
              <a:avLst/>
            </a:prstGeom>
            <a:solidFill>
              <a:srgbClr val="FFF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31" name="자유형: 도형 2030">
              <a:extLst>
                <a:ext uri="{FF2B5EF4-FFF2-40B4-BE49-F238E27FC236}">
                  <a16:creationId xmlns="" xmlns:a16="http://schemas.microsoft.com/office/drawing/2014/main" id="{5D2642DA-E5A7-AE3C-2D97-EC646CDA1BF9}"/>
                </a:ext>
              </a:extLst>
            </p:cNvPr>
            <p:cNvSpPr/>
            <p:nvPr/>
          </p:nvSpPr>
          <p:spPr>
            <a:xfrm>
              <a:off x="1908398" y="2758809"/>
              <a:ext cx="429360" cy="389833"/>
            </a:xfrm>
            <a:custGeom>
              <a:avLst/>
              <a:gdLst>
                <a:gd name="connsiteX0" fmla="*/ 382642 w 429360"/>
                <a:gd name="connsiteY0" fmla="*/ 0 h 389833"/>
                <a:gd name="connsiteX1" fmla="*/ 402556 w 429360"/>
                <a:gd name="connsiteY1" fmla="*/ 15579 h 389833"/>
                <a:gd name="connsiteX2" fmla="*/ 416752 w 429360"/>
                <a:gd name="connsiteY2" fmla="*/ 46733 h 389833"/>
                <a:gd name="connsiteX3" fmla="*/ 415082 w 429360"/>
                <a:gd name="connsiteY3" fmla="*/ 100125 h 389833"/>
                <a:gd name="connsiteX4" fmla="*/ 427282 w 429360"/>
                <a:gd name="connsiteY4" fmla="*/ 181762 h 389833"/>
                <a:gd name="connsiteX5" fmla="*/ 370130 w 429360"/>
                <a:gd name="connsiteY5" fmla="*/ 253222 h 389833"/>
                <a:gd name="connsiteX6" fmla="*/ 349670 w 429360"/>
                <a:gd name="connsiteY6" fmla="*/ 314455 h 389833"/>
                <a:gd name="connsiteX7" fmla="*/ 280012 w 429360"/>
                <a:gd name="connsiteY7" fmla="*/ 321868 h 389833"/>
                <a:gd name="connsiteX8" fmla="*/ 230233 w 429360"/>
                <a:gd name="connsiteY8" fmla="*/ 387192 h 389833"/>
                <a:gd name="connsiteX9" fmla="*/ 157041 w 429360"/>
                <a:gd name="connsiteY9" fmla="*/ 347319 h 389833"/>
                <a:gd name="connsiteX10" fmla="*/ 48317 w 429360"/>
                <a:gd name="connsiteY10" fmla="*/ 307923 h 389833"/>
                <a:gd name="connsiteX11" fmla="*/ 513 w 429360"/>
                <a:gd name="connsiteY11" fmla="*/ 264083 h 389833"/>
                <a:gd name="connsiteX12" fmla="*/ 0 w 429360"/>
                <a:gd name="connsiteY12" fmla="*/ 235223 h 389833"/>
                <a:gd name="connsiteX13" fmla="*/ 14980 w 429360"/>
                <a:gd name="connsiteY13" fmla="*/ 236485 h 389833"/>
                <a:gd name="connsiteX14" fmla="*/ 123704 w 429360"/>
                <a:gd name="connsiteY14" fmla="*/ 275881 h 389833"/>
                <a:gd name="connsiteX15" fmla="*/ 196896 w 429360"/>
                <a:gd name="connsiteY15" fmla="*/ 315754 h 389833"/>
                <a:gd name="connsiteX16" fmla="*/ 246675 w 429360"/>
                <a:gd name="connsiteY16" fmla="*/ 250430 h 389833"/>
                <a:gd name="connsiteX17" fmla="*/ 316333 w 429360"/>
                <a:gd name="connsiteY17" fmla="*/ 243017 h 389833"/>
                <a:gd name="connsiteX18" fmla="*/ 336793 w 429360"/>
                <a:gd name="connsiteY18" fmla="*/ 181784 h 389833"/>
                <a:gd name="connsiteX19" fmla="*/ 393945 w 429360"/>
                <a:gd name="connsiteY19" fmla="*/ 110324 h 389833"/>
                <a:gd name="connsiteX20" fmla="*/ 381745 w 429360"/>
                <a:gd name="connsiteY20" fmla="*/ 28687 h 38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29360" h="389833">
                  <a:moveTo>
                    <a:pt x="382642" y="0"/>
                  </a:moveTo>
                  <a:lnTo>
                    <a:pt x="402556" y="15579"/>
                  </a:lnTo>
                  <a:cubicBezTo>
                    <a:pt x="408972" y="24044"/>
                    <a:pt x="413901" y="34688"/>
                    <a:pt x="416752" y="46733"/>
                  </a:cubicBezTo>
                  <a:cubicBezTo>
                    <a:pt x="420897" y="64219"/>
                    <a:pt x="420306" y="83210"/>
                    <a:pt x="415082" y="100125"/>
                  </a:cubicBezTo>
                  <a:cubicBezTo>
                    <a:pt x="427924" y="123323"/>
                    <a:pt x="432415" y="153394"/>
                    <a:pt x="427282" y="181762"/>
                  </a:cubicBezTo>
                  <a:cubicBezTo>
                    <a:pt x="420459" y="219475"/>
                    <a:pt x="397871" y="247719"/>
                    <a:pt x="370130" y="253222"/>
                  </a:cubicBezTo>
                  <a:cubicBezTo>
                    <a:pt x="369998" y="276762"/>
                    <a:pt x="362533" y="299087"/>
                    <a:pt x="349670" y="314455"/>
                  </a:cubicBezTo>
                  <a:cubicBezTo>
                    <a:pt x="330127" y="337807"/>
                    <a:pt x="301897" y="340808"/>
                    <a:pt x="280012" y="321868"/>
                  </a:cubicBezTo>
                  <a:cubicBezTo>
                    <a:pt x="272934" y="354400"/>
                    <a:pt x="253982" y="379269"/>
                    <a:pt x="230233" y="387192"/>
                  </a:cubicBezTo>
                  <a:cubicBezTo>
                    <a:pt x="202247" y="396527"/>
                    <a:pt x="173040" y="380619"/>
                    <a:pt x="157041" y="347319"/>
                  </a:cubicBezTo>
                  <a:cubicBezTo>
                    <a:pt x="119279" y="378927"/>
                    <a:pt x="70233" y="361160"/>
                    <a:pt x="48317" y="307923"/>
                  </a:cubicBezTo>
                  <a:cubicBezTo>
                    <a:pt x="26788" y="311423"/>
                    <a:pt x="6573" y="292888"/>
                    <a:pt x="513" y="264083"/>
                  </a:cubicBezTo>
                  <a:lnTo>
                    <a:pt x="0" y="235223"/>
                  </a:lnTo>
                  <a:lnTo>
                    <a:pt x="14980" y="236485"/>
                  </a:lnTo>
                  <a:cubicBezTo>
                    <a:pt x="36896" y="289722"/>
                    <a:pt x="85942" y="307489"/>
                    <a:pt x="123704" y="275881"/>
                  </a:cubicBezTo>
                  <a:cubicBezTo>
                    <a:pt x="139703" y="309181"/>
                    <a:pt x="168910" y="325089"/>
                    <a:pt x="196896" y="315754"/>
                  </a:cubicBezTo>
                  <a:cubicBezTo>
                    <a:pt x="220645" y="307831"/>
                    <a:pt x="239597" y="282962"/>
                    <a:pt x="246675" y="250430"/>
                  </a:cubicBezTo>
                  <a:cubicBezTo>
                    <a:pt x="268560" y="269370"/>
                    <a:pt x="296790" y="266369"/>
                    <a:pt x="316333" y="243017"/>
                  </a:cubicBezTo>
                  <a:cubicBezTo>
                    <a:pt x="329196" y="227649"/>
                    <a:pt x="336661" y="205324"/>
                    <a:pt x="336793" y="181784"/>
                  </a:cubicBezTo>
                  <a:cubicBezTo>
                    <a:pt x="364534" y="176281"/>
                    <a:pt x="387122" y="148037"/>
                    <a:pt x="393945" y="110324"/>
                  </a:cubicBezTo>
                  <a:cubicBezTo>
                    <a:pt x="399078" y="81956"/>
                    <a:pt x="394587" y="51885"/>
                    <a:pt x="381745" y="28687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32" name="그룹 2031">
            <a:extLst>
              <a:ext uri="{FF2B5EF4-FFF2-40B4-BE49-F238E27FC236}">
                <a16:creationId xmlns="" xmlns:a16="http://schemas.microsoft.com/office/drawing/2014/main" id="{2BEF7230-C904-E393-2D52-8A00EF803CD3}"/>
              </a:ext>
            </a:extLst>
          </p:cNvPr>
          <p:cNvGrpSpPr/>
          <p:nvPr/>
        </p:nvGrpSpPr>
        <p:grpSpPr>
          <a:xfrm rot="19110713">
            <a:off x="5869473" y="5466562"/>
            <a:ext cx="70788" cy="83173"/>
            <a:chOff x="1589056" y="3350236"/>
            <a:chExt cx="508431" cy="492151"/>
          </a:xfrm>
        </p:grpSpPr>
        <p:sp>
          <p:nvSpPr>
            <p:cNvPr id="2033" name="자유형: 도형 2032">
              <a:extLst>
                <a:ext uri="{FF2B5EF4-FFF2-40B4-BE49-F238E27FC236}">
                  <a16:creationId xmlns="" xmlns:a16="http://schemas.microsoft.com/office/drawing/2014/main" id="{C6ED7DE1-8B9C-F9AE-C2F5-6B2A131B7025}"/>
                </a:ext>
              </a:extLst>
            </p:cNvPr>
            <p:cNvSpPr/>
            <p:nvPr/>
          </p:nvSpPr>
          <p:spPr>
            <a:xfrm>
              <a:off x="1589056" y="3350236"/>
              <a:ext cx="508431" cy="492151"/>
            </a:xfrm>
            <a:custGeom>
              <a:avLst/>
              <a:gdLst>
                <a:gd name="connsiteX0" fmla="*/ 203603 w 508431"/>
                <a:gd name="connsiteY0" fmla="*/ 850 h 492151"/>
                <a:gd name="connsiteX1" fmla="*/ 288618 w 508431"/>
                <a:gd name="connsiteY1" fmla="*/ 34693 h 492151"/>
                <a:gd name="connsiteX2" fmla="*/ 353155 w 508431"/>
                <a:gd name="connsiteY2" fmla="*/ 36418 h 492151"/>
                <a:gd name="connsiteX3" fmla="*/ 379689 w 508431"/>
                <a:gd name="connsiteY3" fmla="*/ 61247 h 492151"/>
                <a:gd name="connsiteX4" fmla="*/ 398551 w 508431"/>
                <a:gd name="connsiteY4" fmla="*/ 45276 h 492151"/>
                <a:gd name="connsiteX5" fmla="*/ 429434 w 508431"/>
                <a:gd name="connsiteY5" fmla="*/ 49077 h 492151"/>
                <a:gd name="connsiteX6" fmla="*/ 458509 w 508431"/>
                <a:gd name="connsiteY6" fmla="*/ 99811 h 492151"/>
                <a:gd name="connsiteX7" fmla="*/ 458669 w 508431"/>
                <a:gd name="connsiteY7" fmla="*/ 99937 h 492151"/>
                <a:gd name="connsiteX8" fmla="*/ 481627 w 508431"/>
                <a:gd name="connsiteY8" fmla="*/ 117897 h 492151"/>
                <a:gd name="connsiteX9" fmla="*/ 495823 w 508431"/>
                <a:gd name="connsiteY9" fmla="*/ 149051 h 492151"/>
                <a:gd name="connsiteX10" fmla="*/ 494153 w 508431"/>
                <a:gd name="connsiteY10" fmla="*/ 202443 h 492151"/>
                <a:gd name="connsiteX11" fmla="*/ 506353 w 508431"/>
                <a:gd name="connsiteY11" fmla="*/ 284080 h 492151"/>
                <a:gd name="connsiteX12" fmla="*/ 449201 w 508431"/>
                <a:gd name="connsiteY12" fmla="*/ 355540 h 492151"/>
                <a:gd name="connsiteX13" fmla="*/ 428741 w 508431"/>
                <a:gd name="connsiteY13" fmla="*/ 416773 h 492151"/>
                <a:gd name="connsiteX14" fmla="*/ 359083 w 508431"/>
                <a:gd name="connsiteY14" fmla="*/ 424186 h 492151"/>
                <a:gd name="connsiteX15" fmla="*/ 309304 w 508431"/>
                <a:gd name="connsiteY15" fmla="*/ 489510 h 492151"/>
                <a:gd name="connsiteX16" fmla="*/ 236112 w 508431"/>
                <a:gd name="connsiteY16" fmla="*/ 449637 h 492151"/>
                <a:gd name="connsiteX17" fmla="*/ 127388 w 508431"/>
                <a:gd name="connsiteY17" fmla="*/ 410241 h 492151"/>
                <a:gd name="connsiteX18" fmla="*/ 79584 w 508431"/>
                <a:gd name="connsiteY18" fmla="*/ 366401 h 492151"/>
                <a:gd name="connsiteX19" fmla="*/ 79024 w 508431"/>
                <a:gd name="connsiteY19" fmla="*/ 334940 h 492151"/>
                <a:gd name="connsiteX20" fmla="*/ 80845 w 508431"/>
                <a:gd name="connsiteY20" fmla="*/ 330257 h 492151"/>
                <a:gd name="connsiteX21" fmla="*/ 79278 w 508431"/>
                <a:gd name="connsiteY21" fmla="*/ 329821 h 492151"/>
                <a:gd name="connsiteX22" fmla="*/ 67065 w 508431"/>
                <a:gd name="connsiteY22" fmla="*/ 261337 h 492151"/>
                <a:gd name="connsiteX23" fmla="*/ 66496 w 508431"/>
                <a:gd name="connsiteY23" fmla="*/ 261190 h 492151"/>
                <a:gd name="connsiteX24" fmla="*/ 41500 w 508431"/>
                <a:gd name="connsiteY24" fmla="*/ 254711 h 492151"/>
                <a:gd name="connsiteX25" fmla="*/ 25188 w 508431"/>
                <a:gd name="connsiteY25" fmla="*/ 239039 h 492151"/>
                <a:gd name="connsiteX26" fmla="*/ 22282 w 508431"/>
                <a:gd name="connsiteY26" fmla="*/ 215765 h 492151"/>
                <a:gd name="connsiteX27" fmla="*/ 35333 w 508431"/>
                <a:gd name="connsiteY27" fmla="*/ 193029 h 492151"/>
                <a:gd name="connsiteX28" fmla="*/ 35722 w 508431"/>
                <a:gd name="connsiteY28" fmla="*/ 192350 h 492151"/>
                <a:gd name="connsiteX29" fmla="*/ 1222 w 508431"/>
                <a:gd name="connsiteY29" fmla="*/ 142924 h 492151"/>
                <a:gd name="connsiteX30" fmla="*/ 41279 w 508431"/>
                <a:gd name="connsiteY30" fmla="*/ 100324 h 492151"/>
                <a:gd name="connsiteX31" fmla="*/ 41352 w 508431"/>
                <a:gd name="connsiteY31" fmla="*/ 100134 h 492151"/>
                <a:gd name="connsiteX32" fmla="*/ 51842 w 508431"/>
                <a:gd name="connsiteY32" fmla="*/ 72939 h 492151"/>
                <a:gd name="connsiteX33" fmla="*/ 77505 w 508431"/>
                <a:gd name="connsiteY33" fmla="*/ 50279 h 492151"/>
                <a:gd name="connsiteX34" fmla="*/ 129067 w 508431"/>
                <a:gd name="connsiteY34" fmla="*/ 36314 h 492151"/>
                <a:gd name="connsiteX35" fmla="*/ 203603 w 508431"/>
                <a:gd name="connsiteY35" fmla="*/ 850 h 49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08431" h="492151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81627" y="117897"/>
                  </a:lnTo>
                  <a:cubicBezTo>
                    <a:pt x="488042" y="126362"/>
                    <a:pt x="492972" y="137006"/>
                    <a:pt x="495823" y="149051"/>
                  </a:cubicBezTo>
                  <a:cubicBezTo>
                    <a:pt x="499968" y="166537"/>
                    <a:pt x="499377" y="185528"/>
                    <a:pt x="494153" y="202443"/>
                  </a:cubicBezTo>
                  <a:cubicBezTo>
                    <a:pt x="506995" y="225641"/>
                    <a:pt x="511486" y="255712"/>
                    <a:pt x="506353" y="284080"/>
                  </a:cubicBezTo>
                  <a:cubicBezTo>
                    <a:pt x="499530" y="321793"/>
                    <a:pt x="476942" y="350037"/>
                    <a:pt x="449201" y="355540"/>
                  </a:cubicBezTo>
                  <a:cubicBezTo>
                    <a:pt x="449068" y="379080"/>
                    <a:pt x="441604" y="401405"/>
                    <a:pt x="428741" y="416773"/>
                  </a:cubicBezTo>
                  <a:cubicBezTo>
                    <a:pt x="409198" y="440125"/>
                    <a:pt x="380968" y="443126"/>
                    <a:pt x="359083" y="424186"/>
                  </a:cubicBezTo>
                  <a:cubicBezTo>
                    <a:pt x="352005" y="456718"/>
                    <a:pt x="333053" y="481587"/>
                    <a:pt x="309304" y="489510"/>
                  </a:cubicBezTo>
                  <a:cubicBezTo>
                    <a:pt x="281318" y="498845"/>
                    <a:pt x="252111" y="482937"/>
                    <a:pt x="236112" y="449637"/>
                  </a:cubicBezTo>
                  <a:cubicBezTo>
                    <a:pt x="198350" y="481245"/>
                    <a:pt x="149304" y="463478"/>
                    <a:pt x="127388" y="410241"/>
                  </a:cubicBez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rgbClr val="FFF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034" name="자유형: 도형 2033">
              <a:extLst>
                <a:ext uri="{FF2B5EF4-FFF2-40B4-BE49-F238E27FC236}">
                  <a16:creationId xmlns="" xmlns:a16="http://schemas.microsoft.com/office/drawing/2014/main" id="{0BD09939-8E14-DB20-A619-D4A322EBF2B9}"/>
                </a:ext>
              </a:extLst>
            </p:cNvPr>
            <p:cNvSpPr/>
            <p:nvPr/>
          </p:nvSpPr>
          <p:spPr>
            <a:xfrm>
              <a:off x="1589056" y="3350236"/>
              <a:ext cx="463219" cy="420810"/>
            </a:xfrm>
            <a:custGeom>
              <a:avLst/>
              <a:gdLst>
                <a:gd name="connsiteX0" fmla="*/ 203603 w 463219"/>
                <a:gd name="connsiteY0" fmla="*/ 850 h 420810"/>
                <a:gd name="connsiteX1" fmla="*/ 288618 w 463219"/>
                <a:gd name="connsiteY1" fmla="*/ 34693 h 420810"/>
                <a:gd name="connsiteX2" fmla="*/ 353155 w 463219"/>
                <a:gd name="connsiteY2" fmla="*/ 36418 h 420810"/>
                <a:gd name="connsiteX3" fmla="*/ 379689 w 463219"/>
                <a:gd name="connsiteY3" fmla="*/ 61247 h 420810"/>
                <a:gd name="connsiteX4" fmla="*/ 398551 w 463219"/>
                <a:gd name="connsiteY4" fmla="*/ 45276 h 420810"/>
                <a:gd name="connsiteX5" fmla="*/ 429434 w 463219"/>
                <a:gd name="connsiteY5" fmla="*/ 49077 h 420810"/>
                <a:gd name="connsiteX6" fmla="*/ 458509 w 463219"/>
                <a:gd name="connsiteY6" fmla="*/ 99811 h 420810"/>
                <a:gd name="connsiteX7" fmla="*/ 458669 w 463219"/>
                <a:gd name="connsiteY7" fmla="*/ 99937 h 420810"/>
                <a:gd name="connsiteX8" fmla="*/ 463219 w 463219"/>
                <a:gd name="connsiteY8" fmla="*/ 103497 h 420810"/>
                <a:gd name="connsiteX9" fmla="*/ 453090 w 463219"/>
                <a:gd name="connsiteY9" fmla="*/ 102250 h 420810"/>
                <a:gd name="connsiteX10" fmla="*/ 434228 w 463219"/>
                <a:gd name="connsiteY10" fmla="*/ 118221 h 420810"/>
                <a:gd name="connsiteX11" fmla="*/ 407694 w 463219"/>
                <a:gd name="connsiteY11" fmla="*/ 93392 h 420810"/>
                <a:gd name="connsiteX12" fmla="*/ 343157 w 463219"/>
                <a:gd name="connsiteY12" fmla="*/ 91667 h 420810"/>
                <a:gd name="connsiteX13" fmla="*/ 258142 w 463219"/>
                <a:gd name="connsiteY13" fmla="*/ 57824 h 420810"/>
                <a:gd name="connsiteX14" fmla="*/ 183606 w 463219"/>
                <a:gd name="connsiteY14" fmla="*/ 93288 h 420810"/>
                <a:gd name="connsiteX15" fmla="*/ 132044 w 463219"/>
                <a:gd name="connsiteY15" fmla="*/ 107253 h 420810"/>
                <a:gd name="connsiteX16" fmla="*/ 106381 w 463219"/>
                <a:gd name="connsiteY16" fmla="*/ 129913 h 420810"/>
                <a:gd name="connsiteX17" fmla="*/ 95891 w 463219"/>
                <a:gd name="connsiteY17" fmla="*/ 157108 h 420810"/>
                <a:gd name="connsiteX18" fmla="*/ 95818 w 463219"/>
                <a:gd name="connsiteY18" fmla="*/ 157298 h 420810"/>
                <a:gd name="connsiteX19" fmla="*/ 55761 w 463219"/>
                <a:gd name="connsiteY19" fmla="*/ 199898 h 420810"/>
                <a:gd name="connsiteX20" fmla="*/ 90261 w 463219"/>
                <a:gd name="connsiteY20" fmla="*/ 249324 h 420810"/>
                <a:gd name="connsiteX21" fmla="*/ 89872 w 463219"/>
                <a:gd name="connsiteY21" fmla="*/ 250003 h 420810"/>
                <a:gd name="connsiteX22" fmla="*/ 76821 w 463219"/>
                <a:gd name="connsiteY22" fmla="*/ 272739 h 420810"/>
                <a:gd name="connsiteX23" fmla="*/ 79727 w 463219"/>
                <a:gd name="connsiteY23" fmla="*/ 296013 h 420810"/>
                <a:gd name="connsiteX24" fmla="*/ 96039 w 463219"/>
                <a:gd name="connsiteY24" fmla="*/ 311685 h 420810"/>
                <a:gd name="connsiteX25" fmla="*/ 121035 w 463219"/>
                <a:gd name="connsiteY25" fmla="*/ 318164 h 420810"/>
                <a:gd name="connsiteX26" fmla="*/ 121604 w 463219"/>
                <a:gd name="connsiteY26" fmla="*/ 318311 h 420810"/>
                <a:gd name="connsiteX27" fmla="*/ 133817 w 463219"/>
                <a:gd name="connsiteY27" fmla="*/ 386795 h 420810"/>
                <a:gd name="connsiteX28" fmla="*/ 135384 w 463219"/>
                <a:gd name="connsiteY28" fmla="*/ 387231 h 420810"/>
                <a:gd name="connsiteX29" fmla="*/ 133563 w 463219"/>
                <a:gd name="connsiteY29" fmla="*/ 391914 h 420810"/>
                <a:gd name="connsiteX30" fmla="*/ 134077 w 463219"/>
                <a:gd name="connsiteY30" fmla="*/ 420810 h 420810"/>
                <a:gd name="connsiteX31" fmla="*/ 127388 w 463219"/>
                <a:gd name="connsiteY31" fmla="*/ 410241 h 420810"/>
                <a:gd name="connsiteX32" fmla="*/ 79584 w 463219"/>
                <a:gd name="connsiteY32" fmla="*/ 366401 h 420810"/>
                <a:gd name="connsiteX33" fmla="*/ 79024 w 463219"/>
                <a:gd name="connsiteY33" fmla="*/ 334940 h 420810"/>
                <a:gd name="connsiteX34" fmla="*/ 80845 w 463219"/>
                <a:gd name="connsiteY34" fmla="*/ 330257 h 420810"/>
                <a:gd name="connsiteX35" fmla="*/ 79278 w 463219"/>
                <a:gd name="connsiteY35" fmla="*/ 329821 h 420810"/>
                <a:gd name="connsiteX36" fmla="*/ 67065 w 463219"/>
                <a:gd name="connsiteY36" fmla="*/ 261337 h 420810"/>
                <a:gd name="connsiteX37" fmla="*/ 66496 w 463219"/>
                <a:gd name="connsiteY37" fmla="*/ 261190 h 420810"/>
                <a:gd name="connsiteX38" fmla="*/ 41500 w 463219"/>
                <a:gd name="connsiteY38" fmla="*/ 254711 h 420810"/>
                <a:gd name="connsiteX39" fmla="*/ 25188 w 463219"/>
                <a:gd name="connsiteY39" fmla="*/ 239039 h 420810"/>
                <a:gd name="connsiteX40" fmla="*/ 22282 w 463219"/>
                <a:gd name="connsiteY40" fmla="*/ 215765 h 420810"/>
                <a:gd name="connsiteX41" fmla="*/ 35333 w 463219"/>
                <a:gd name="connsiteY41" fmla="*/ 193029 h 420810"/>
                <a:gd name="connsiteX42" fmla="*/ 35722 w 463219"/>
                <a:gd name="connsiteY42" fmla="*/ 192350 h 420810"/>
                <a:gd name="connsiteX43" fmla="*/ 1222 w 463219"/>
                <a:gd name="connsiteY43" fmla="*/ 142924 h 420810"/>
                <a:gd name="connsiteX44" fmla="*/ 41279 w 463219"/>
                <a:gd name="connsiteY44" fmla="*/ 100324 h 420810"/>
                <a:gd name="connsiteX45" fmla="*/ 41352 w 463219"/>
                <a:gd name="connsiteY45" fmla="*/ 100134 h 420810"/>
                <a:gd name="connsiteX46" fmla="*/ 51842 w 463219"/>
                <a:gd name="connsiteY46" fmla="*/ 72939 h 420810"/>
                <a:gd name="connsiteX47" fmla="*/ 77505 w 463219"/>
                <a:gd name="connsiteY47" fmla="*/ 50279 h 420810"/>
                <a:gd name="connsiteX48" fmla="*/ 129067 w 463219"/>
                <a:gd name="connsiteY48" fmla="*/ 36314 h 420810"/>
                <a:gd name="connsiteX49" fmla="*/ 203603 w 463219"/>
                <a:gd name="connsiteY49" fmla="*/ 850 h 42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63219" h="420810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63219" y="103497"/>
                  </a:lnTo>
                  <a:lnTo>
                    <a:pt x="453090" y="102250"/>
                  </a:lnTo>
                  <a:lnTo>
                    <a:pt x="434228" y="118221"/>
                  </a:lnTo>
                  <a:lnTo>
                    <a:pt x="407694" y="93392"/>
                  </a:lnTo>
                  <a:cubicBezTo>
                    <a:pt x="389244" y="85567"/>
                    <a:pt x="365713" y="84933"/>
                    <a:pt x="343157" y="91667"/>
                  </a:cubicBezTo>
                  <a:cubicBezTo>
                    <a:pt x="329807" y="66734"/>
                    <a:pt x="296206" y="53359"/>
                    <a:pt x="258142" y="57824"/>
                  </a:cubicBezTo>
                  <a:cubicBezTo>
                    <a:pt x="229509" y="61182"/>
                    <a:pt x="202053" y="74243"/>
                    <a:pt x="183606" y="93288"/>
                  </a:cubicBezTo>
                  <a:cubicBezTo>
                    <a:pt x="165902" y="93221"/>
                    <a:pt x="147563" y="98191"/>
                    <a:pt x="132044" y="107253"/>
                  </a:cubicBezTo>
                  <a:cubicBezTo>
                    <a:pt x="121353" y="113491"/>
                    <a:pt x="112608" y="121308"/>
                    <a:pt x="106381" y="129913"/>
                  </a:cubicBezTo>
                  <a:lnTo>
                    <a:pt x="95891" y="157108"/>
                  </a:lnTo>
                  <a:lnTo>
                    <a:pt x="95818" y="157298"/>
                  </a:lnTo>
                  <a:cubicBezTo>
                    <a:pt x="75059" y="166689"/>
                    <a:pt x="60024" y="182683"/>
                    <a:pt x="55761" y="199898"/>
                  </a:cubicBezTo>
                  <a:cubicBezTo>
                    <a:pt x="50161" y="222492"/>
                    <a:pt x="64168" y="242561"/>
                    <a:pt x="90261" y="249324"/>
                  </a:cubicBezTo>
                  <a:lnTo>
                    <a:pt x="89872" y="250003"/>
                  </a:lnTo>
                  <a:lnTo>
                    <a:pt x="76821" y="272739"/>
                  </a:lnTo>
                  <a:cubicBezTo>
                    <a:pt x="75002" y="280807"/>
                    <a:pt x="75906" y="288852"/>
                    <a:pt x="79727" y="296013"/>
                  </a:cubicBezTo>
                  <a:cubicBezTo>
                    <a:pt x="83196" y="302520"/>
                    <a:pt x="88847" y="307857"/>
                    <a:pt x="96039" y="311685"/>
                  </a:cubicBezTo>
                  <a:lnTo>
                    <a:pt x="121035" y="318164"/>
                  </a:lnTo>
                  <a:lnTo>
                    <a:pt x="121604" y="318311"/>
                  </a:lnTo>
                  <a:cubicBezTo>
                    <a:pt x="101860" y="344624"/>
                    <a:pt x="108952" y="372905"/>
                    <a:pt x="133817" y="386795"/>
                  </a:cubicBezTo>
                  <a:lnTo>
                    <a:pt x="135384" y="387231"/>
                  </a:lnTo>
                  <a:lnTo>
                    <a:pt x="133563" y="391914"/>
                  </a:lnTo>
                  <a:lnTo>
                    <a:pt x="134077" y="420810"/>
                  </a:lnTo>
                  <a:lnTo>
                    <a:pt x="127388" y="410241"/>
                  </a:ln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35" name="그룹 2034">
            <a:extLst>
              <a:ext uri="{FF2B5EF4-FFF2-40B4-BE49-F238E27FC236}">
                <a16:creationId xmlns="" xmlns:a16="http://schemas.microsoft.com/office/drawing/2014/main" id="{14B829CE-D44D-EEB7-7A6E-20D1221E2EF3}"/>
              </a:ext>
            </a:extLst>
          </p:cNvPr>
          <p:cNvGrpSpPr/>
          <p:nvPr/>
        </p:nvGrpSpPr>
        <p:grpSpPr>
          <a:xfrm rot="2489287" flipH="1">
            <a:off x="5909007" y="5308489"/>
            <a:ext cx="70788" cy="83173"/>
            <a:chOff x="1589056" y="3350236"/>
            <a:chExt cx="508431" cy="492151"/>
          </a:xfrm>
        </p:grpSpPr>
        <p:sp>
          <p:nvSpPr>
            <p:cNvPr id="2036" name="자유형: 도형 2035">
              <a:extLst>
                <a:ext uri="{FF2B5EF4-FFF2-40B4-BE49-F238E27FC236}">
                  <a16:creationId xmlns="" xmlns:a16="http://schemas.microsoft.com/office/drawing/2014/main" id="{B463E14D-AD2F-7346-C59D-DC3217425316}"/>
                </a:ext>
              </a:extLst>
            </p:cNvPr>
            <p:cNvSpPr/>
            <p:nvPr/>
          </p:nvSpPr>
          <p:spPr>
            <a:xfrm>
              <a:off x="1589056" y="3350236"/>
              <a:ext cx="508431" cy="492151"/>
            </a:xfrm>
            <a:custGeom>
              <a:avLst/>
              <a:gdLst>
                <a:gd name="connsiteX0" fmla="*/ 203603 w 508431"/>
                <a:gd name="connsiteY0" fmla="*/ 850 h 492151"/>
                <a:gd name="connsiteX1" fmla="*/ 288618 w 508431"/>
                <a:gd name="connsiteY1" fmla="*/ 34693 h 492151"/>
                <a:gd name="connsiteX2" fmla="*/ 353155 w 508431"/>
                <a:gd name="connsiteY2" fmla="*/ 36418 h 492151"/>
                <a:gd name="connsiteX3" fmla="*/ 379689 w 508431"/>
                <a:gd name="connsiteY3" fmla="*/ 61247 h 492151"/>
                <a:gd name="connsiteX4" fmla="*/ 398551 w 508431"/>
                <a:gd name="connsiteY4" fmla="*/ 45276 h 492151"/>
                <a:gd name="connsiteX5" fmla="*/ 429434 w 508431"/>
                <a:gd name="connsiteY5" fmla="*/ 49077 h 492151"/>
                <a:gd name="connsiteX6" fmla="*/ 458509 w 508431"/>
                <a:gd name="connsiteY6" fmla="*/ 99811 h 492151"/>
                <a:gd name="connsiteX7" fmla="*/ 458669 w 508431"/>
                <a:gd name="connsiteY7" fmla="*/ 99937 h 492151"/>
                <a:gd name="connsiteX8" fmla="*/ 481627 w 508431"/>
                <a:gd name="connsiteY8" fmla="*/ 117897 h 492151"/>
                <a:gd name="connsiteX9" fmla="*/ 495823 w 508431"/>
                <a:gd name="connsiteY9" fmla="*/ 149051 h 492151"/>
                <a:gd name="connsiteX10" fmla="*/ 494153 w 508431"/>
                <a:gd name="connsiteY10" fmla="*/ 202443 h 492151"/>
                <a:gd name="connsiteX11" fmla="*/ 506353 w 508431"/>
                <a:gd name="connsiteY11" fmla="*/ 284080 h 492151"/>
                <a:gd name="connsiteX12" fmla="*/ 449201 w 508431"/>
                <a:gd name="connsiteY12" fmla="*/ 355540 h 492151"/>
                <a:gd name="connsiteX13" fmla="*/ 428741 w 508431"/>
                <a:gd name="connsiteY13" fmla="*/ 416773 h 492151"/>
                <a:gd name="connsiteX14" fmla="*/ 359083 w 508431"/>
                <a:gd name="connsiteY14" fmla="*/ 424186 h 492151"/>
                <a:gd name="connsiteX15" fmla="*/ 309304 w 508431"/>
                <a:gd name="connsiteY15" fmla="*/ 489510 h 492151"/>
                <a:gd name="connsiteX16" fmla="*/ 236112 w 508431"/>
                <a:gd name="connsiteY16" fmla="*/ 449637 h 492151"/>
                <a:gd name="connsiteX17" fmla="*/ 127388 w 508431"/>
                <a:gd name="connsiteY17" fmla="*/ 410241 h 492151"/>
                <a:gd name="connsiteX18" fmla="*/ 79584 w 508431"/>
                <a:gd name="connsiteY18" fmla="*/ 366401 h 492151"/>
                <a:gd name="connsiteX19" fmla="*/ 79024 w 508431"/>
                <a:gd name="connsiteY19" fmla="*/ 334940 h 492151"/>
                <a:gd name="connsiteX20" fmla="*/ 80845 w 508431"/>
                <a:gd name="connsiteY20" fmla="*/ 330257 h 492151"/>
                <a:gd name="connsiteX21" fmla="*/ 79278 w 508431"/>
                <a:gd name="connsiteY21" fmla="*/ 329821 h 492151"/>
                <a:gd name="connsiteX22" fmla="*/ 67065 w 508431"/>
                <a:gd name="connsiteY22" fmla="*/ 261337 h 492151"/>
                <a:gd name="connsiteX23" fmla="*/ 66496 w 508431"/>
                <a:gd name="connsiteY23" fmla="*/ 261190 h 492151"/>
                <a:gd name="connsiteX24" fmla="*/ 41500 w 508431"/>
                <a:gd name="connsiteY24" fmla="*/ 254711 h 492151"/>
                <a:gd name="connsiteX25" fmla="*/ 25188 w 508431"/>
                <a:gd name="connsiteY25" fmla="*/ 239039 h 492151"/>
                <a:gd name="connsiteX26" fmla="*/ 22282 w 508431"/>
                <a:gd name="connsiteY26" fmla="*/ 215765 h 492151"/>
                <a:gd name="connsiteX27" fmla="*/ 35333 w 508431"/>
                <a:gd name="connsiteY27" fmla="*/ 193029 h 492151"/>
                <a:gd name="connsiteX28" fmla="*/ 35722 w 508431"/>
                <a:gd name="connsiteY28" fmla="*/ 192350 h 492151"/>
                <a:gd name="connsiteX29" fmla="*/ 1222 w 508431"/>
                <a:gd name="connsiteY29" fmla="*/ 142924 h 492151"/>
                <a:gd name="connsiteX30" fmla="*/ 41279 w 508431"/>
                <a:gd name="connsiteY30" fmla="*/ 100324 h 492151"/>
                <a:gd name="connsiteX31" fmla="*/ 41352 w 508431"/>
                <a:gd name="connsiteY31" fmla="*/ 100134 h 492151"/>
                <a:gd name="connsiteX32" fmla="*/ 51842 w 508431"/>
                <a:gd name="connsiteY32" fmla="*/ 72939 h 492151"/>
                <a:gd name="connsiteX33" fmla="*/ 77505 w 508431"/>
                <a:gd name="connsiteY33" fmla="*/ 50279 h 492151"/>
                <a:gd name="connsiteX34" fmla="*/ 129067 w 508431"/>
                <a:gd name="connsiteY34" fmla="*/ 36314 h 492151"/>
                <a:gd name="connsiteX35" fmla="*/ 203603 w 508431"/>
                <a:gd name="connsiteY35" fmla="*/ 850 h 49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08431" h="492151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81627" y="117897"/>
                  </a:lnTo>
                  <a:cubicBezTo>
                    <a:pt x="488042" y="126362"/>
                    <a:pt x="492972" y="137006"/>
                    <a:pt x="495823" y="149051"/>
                  </a:cubicBezTo>
                  <a:cubicBezTo>
                    <a:pt x="499968" y="166537"/>
                    <a:pt x="499377" y="185528"/>
                    <a:pt x="494153" y="202443"/>
                  </a:cubicBezTo>
                  <a:cubicBezTo>
                    <a:pt x="506995" y="225641"/>
                    <a:pt x="511486" y="255712"/>
                    <a:pt x="506353" y="284080"/>
                  </a:cubicBezTo>
                  <a:cubicBezTo>
                    <a:pt x="499530" y="321793"/>
                    <a:pt x="476942" y="350037"/>
                    <a:pt x="449201" y="355540"/>
                  </a:cubicBezTo>
                  <a:cubicBezTo>
                    <a:pt x="449068" y="379080"/>
                    <a:pt x="441604" y="401405"/>
                    <a:pt x="428741" y="416773"/>
                  </a:cubicBezTo>
                  <a:cubicBezTo>
                    <a:pt x="409198" y="440125"/>
                    <a:pt x="380968" y="443126"/>
                    <a:pt x="359083" y="424186"/>
                  </a:cubicBezTo>
                  <a:cubicBezTo>
                    <a:pt x="352005" y="456718"/>
                    <a:pt x="333053" y="481587"/>
                    <a:pt x="309304" y="489510"/>
                  </a:cubicBezTo>
                  <a:cubicBezTo>
                    <a:pt x="281318" y="498845"/>
                    <a:pt x="252111" y="482937"/>
                    <a:pt x="236112" y="449637"/>
                  </a:cubicBezTo>
                  <a:cubicBezTo>
                    <a:pt x="198350" y="481245"/>
                    <a:pt x="149304" y="463478"/>
                    <a:pt x="127388" y="410241"/>
                  </a:cubicBez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rgbClr val="FFF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037" name="자유형: 도형 2036">
              <a:extLst>
                <a:ext uri="{FF2B5EF4-FFF2-40B4-BE49-F238E27FC236}">
                  <a16:creationId xmlns="" xmlns:a16="http://schemas.microsoft.com/office/drawing/2014/main" id="{11F540FA-2F85-2CD0-11D8-245B06BD061E}"/>
                </a:ext>
              </a:extLst>
            </p:cNvPr>
            <p:cNvSpPr/>
            <p:nvPr/>
          </p:nvSpPr>
          <p:spPr>
            <a:xfrm>
              <a:off x="1589056" y="3350236"/>
              <a:ext cx="463219" cy="420810"/>
            </a:xfrm>
            <a:custGeom>
              <a:avLst/>
              <a:gdLst>
                <a:gd name="connsiteX0" fmla="*/ 203603 w 463219"/>
                <a:gd name="connsiteY0" fmla="*/ 850 h 420810"/>
                <a:gd name="connsiteX1" fmla="*/ 288618 w 463219"/>
                <a:gd name="connsiteY1" fmla="*/ 34693 h 420810"/>
                <a:gd name="connsiteX2" fmla="*/ 353155 w 463219"/>
                <a:gd name="connsiteY2" fmla="*/ 36418 h 420810"/>
                <a:gd name="connsiteX3" fmla="*/ 379689 w 463219"/>
                <a:gd name="connsiteY3" fmla="*/ 61247 h 420810"/>
                <a:gd name="connsiteX4" fmla="*/ 398551 w 463219"/>
                <a:gd name="connsiteY4" fmla="*/ 45276 h 420810"/>
                <a:gd name="connsiteX5" fmla="*/ 429434 w 463219"/>
                <a:gd name="connsiteY5" fmla="*/ 49077 h 420810"/>
                <a:gd name="connsiteX6" fmla="*/ 458509 w 463219"/>
                <a:gd name="connsiteY6" fmla="*/ 99811 h 420810"/>
                <a:gd name="connsiteX7" fmla="*/ 458669 w 463219"/>
                <a:gd name="connsiteY7" fmla="*/ 99937 h 420810"/>
                <a:gd name="connsiteX8" fmla="*/ 463219 w 463219"/>
                <a:gd name="connsiteY8" fmla="*/ 103497 h 420810"/>
                <a:gd name="connsiteX9" fmla="*/ 453090 w 463219"/>
                <a:gd name="connsiteY9" fmla="*/ 102250 h 420810"/>
                <a:gd name="connsiteX10" fmla="*/ 434228 w 463219"/>
                <a:gd name="connsiteY10" fmla="*/ 118221 h 420810"/>
                <a:gd name="connsiteX11" fmla="*/ 407694 w 463219"/>
                <a:gd name="connsiteY11" fmla="*/ 93392 h 420810"/>
                <a:gd name="connsiteX12" fmla="*/ 343157 w 463219"/>
                <a:gd name="connsiteY12" fmla="*/ 91667 h 420810"/>
                <a:gd name="connsiteX13" fmla="*/ 258142 w 463219"/>
                <a:gd name="connsiteY13" fmla="*/ 57824 h 420810"/>
                <a:gd name="connsiteX14" fmla="*/ 183606 w 463219"/>
                <a:gd name="connsiteY14" fmla="*/ 93288 h 420810"/>
                <a:gd name="connsiteX15" fmla="*/ 132044 w 463219"/>
                <a:gd name="connsiteY15" fmla="*/ 107253 h 420810"/>
                <a:gd name="connsiteX16" fmla="*/ 106381 w 463219"/>
                <a:gd name="connsiteY16" fmla="*/ 129913 h 420810"/>
                <a:gd name="connsiteX17" fmla="*/ 95891 w 463219"/>
                <a:gd name="connsiteY17" fmla="*/ 157108 h 420810"/>
                <a:gd name="connsiteX18" fmla="*/ 95818 w 463219"/>
                <a:gd name="connsiteY18" fmla="*/ 157298 h 420810"/>
                <a:gd name="connsiteX19" fmla="*/ 55761 w 463219"/>
                <a:gd name="connsiteY19" fmla="*/ 199898 h 420810"/>
                <a:gd name="connsiteX20" fmla="*/ 90261 w 463219"/>
                <a:gd name="connsiteY20" fmla="*/ 249324 h 420810"/>
                <a:gd name="connsiteX21" fmla="*/ 89872 w 463219"/>
                <a:gd name="connsiteY21" fmla="*/ 250003 h 420810"/>
                <a:gd name="connsiteX22" fmla="*/ 76821 w 463219"/>
                <a:gd name="connsiteY22" fmla="*/ 272739 h 420810"/>
                <a:gd name="connsiteX23" fmla="*/ 79727 w 463219"/>
                <a:gd name="connsiteY23" fmla="*/ 296013 h 420810"/>
                <a:gd name="connsiteX24" fmla="*/ 96039 w 463219"/>
                <a:gd name="connsiteY24" fmla="*/ 311685 h 420810"/>
                <a:gd name="connsiteX25" fmla="*/ 121035 w 463219"/>
                <a:gd name="connsiteY25" fmla="*/ 318164 h 420810"/>
                <a:gd name="connsiteX26" fmla="*/ 121604 w 463219"/>
                <a:gd name="connsiteY26" fmla="*/ 318311 h 420810"/>
                <a:gd name="connsiteX27" fmla="*/ 133817 w 463219"/>
                <a:gd name="connsiteY27" fmla="*/ 386795 h 420810"/>
                <a:gd name="connsiteX28" fmla="*/ 135384 w 463219"/>
                <a:gd name="connsiteY28" fmla="*/ 387231 h 420810"/>
                <a:gd name="connsiteX29" fmla="*/ 133563 w 463219"/>
                <a:gd name="connsiteY29" fmla="*/ 391914 h 420810"/>
                <a:gd name="connsiteX30" fmla="*/ 134077 w 463219"/>
                <a:gd name="connsiteY30" fmla="*/ 420810 h 420810"/>
                <a:gd name="connsiteX31" fmla="*/ 127388 w 463219"/>
                <a:gd name="connsiteY31" fmla="*/ 410241 h 420810"/>
                <a:gd name="connsiteX32" fmla="*/ 79584 w 463219"/>
                <a:gd name="connsiteY32" fmla="*/ 366401 h 420810"/>
                <a:gd name="connsiteX33" fmla="*/ 79024 w 463219"/>
                <a:gd name="connsiteY33" fmla="*/ 334940 h 420810"/>
                <a:gd name="connsiteX34" fmla="*/ 80845 w 463219"/>
                <a:gd name="connsiteY34" fmla="*/ 330257 h 420810"/>
                <a:gd name="connsiteX35" fmla="*/ 79278 w 463219"/>
                <a:gd name="connsiteY35" fmla="*/ 329821 h 420810"/>
                <a:gd name="connsiteX36" fmla="*/ 67065 w 463219"/>
                <a:gd name="connsiteY36" fmla="*/ 261337 h 420810"/>
                <a:gd name="connsiteX37" fmla="*/ 66496 w 463219"/>
                <a:gd name="connsiteY37" fmla="*/ 261190 h 420810"/>
                <a:gd name="connsiteX38" fmla="*/ 41500 w 463219"/>
                <a:gd name="connsiteY38" fmla="*/ 254711 h 420810"/>
                <a:gd name="connsiteX39" fmla="*/ 25188 w 463219"/>
                <a:gd name="connsiteY39" fmla="*/ 239039 h 420810"/>
                <a:gd name="connsiteX40" fmla="*/ 22282 w 463219"/>
                <a:gd name="connsiteY40" fmla="*/ 215765 h 420810"/>
                <a:gd name="connsiteX41" fmla="*/ 35333 w 463219"/>
                <a:gd name="connsiteY41" fmla="*/ 193029 h 420810"/>
                <a:gd name="connsiteX42" fmla="*/ 35722 w 463219"/>
                <a:gd name="connsiteY42" fmla="*/ 192350 h 420810"/>
                <a:gd name="connsiteX43" fmla="*/ 1222 w 463219"/>
                <a:gd name="connsiteY43" fmla="*/ 142924 h 420810"/>
                <a:gd name="connsiteX44" fmla="*/ 41279 w 463219"/>
                <a:gd name="connsiteY44" fmla="*/ 100324 h 420810"/>
                <a:gd name="connsiteX45" fmla="*/ 41352 w 463219"/>
                <a:gd name="connsiteY45" fmla="*/ 100134 h 420810"/>
                <a:gd name="connsiteX46" fmla="*/ 51842 w 463219"/>
                <a:gd name="connsiteY46" fmla="*/ 72939 h 420810"/>
                <a:gd name="connsiteX47" fmla="*/ 77505 w 463219"/>
                <a:gd name="connsiteY47" fmla="*/ 50279 h 420810"/>
                <a:gd name="connsiteX48" fmla="*/ 129067 w 463219"/>
                <a:gd name="connsiteY48" fmla="*/ 36314 h 420810"/>
                <a:gd name="connsiteX49" fmla="*/ 203603 w 463219"/>
                <a:gd name="connsiteY49" fmla="*/ 850 h 42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63219" h="420810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63219" y="103497"/>
                  </a:lnTo>
                  <a:lnTo>
                    <a:pt x="453090" y="102250"/>
                  </a:lnTo>
                  <a:lnTo>
                    <a:pt x="434228" y="118221"/>
                  </a:lnTo>
                  <a:lnTo>
                    <a:pt x="407694" y="93392"/>
                  </a:lnTo>
                  <a:cubicBezTo>
                    <a:pt x="389244" y="85567"/>
                    <a:pt x="365713" y="84933"/>
                    <a:pt x="343157" y="91667"/>
                  </a:cubicBezTo>
                  <a:cubicBezTo>
                    <a:pt x="329807" y="66734"/>
                    <a:pt x="296206" y="53359"/>
                    <a:pt x="258142" y="57824"/>
                  </a:cubicBezTo>
                  <a:cubicBezTo>
                    <a:pt x="229509" y="61182"/>
                    <a:pt x="202053" y="74243"/>
                    <a:pt x="183606" y="93288"/>
                  </a:cubicBezTo>
                  <a:cubicBezTo>
                    <a:pt x="165902" y="93221"/>
                    <a:pt x="147563" y="98191"/>
                    <a:pt x="132044" y="107253"/>
                  </a:cubicBezTo>
                  <a:cubicBezTo>
                    <a:pt x="121353" y="113491"/>
                    <a:pt x="112608" y="121308"/>
                    <a:pt x="106381" y="129913"/>
                  </a:cubicBezTo>
                  <a:lnTo>
                    <a:pt x="95891" y="157108"/>
                  </a:lnTo>
                  <a:lnTo>
                    <a:pt x="95818" y="157298"/>
                  </a:lnTo>
                  <a:cubicBezTo>
                    <a:pt x="75059" y="166689"/>
                    <a:pt x="60024" y="182683"/>
                    <a:pt x="55761" y="199898"/>
                  </a:cubicBezTo>
                  <a:cubicBezTo>
                    <a:pt x="50161" y="222492"/>
                    <a:pt x="64168" y="242561"/>
                    <a:pt x="90261" y="249324"/>
                  </a:cubicBezTo>
                  <a:lnTo>
                    <a:pt x="89872" y="250003"/>
                  </a:lnTo>
                  <a:lnTo>
                    <a:pt x="76821" y="272739"/>
                  </a:lnTo>
                  <a:cubicBezTo>
                    <a:pt x="75002" y="280807"/>
                    <a:pt x="75906" y="288852"/>
                    <a:pt x="79727" y="296013"/>
                  </a:cubicBezTo>
                  <a:cubicBezTo>
                    <a:pt x="83196" y="302520"/>
                    <a:pt x="88847" y="307857"/>
                    <a:pt x="96039" y="311685"/>
                  </a:cubicBezTo>
                  <a:lnTo>
                    <a:pt x="121035" y="318164"/>
                  </a:lnTo>
                  <a:lnTo>
                    <a:pt x="121604" y="318311"/>
                  </a:lnTo>
                  <a:cubicBezTo>
                    <a:pt x="101860" y="344624"/>
                    <a:pt x="108952" y="372905"/>
                    <a:pt x="133817" y="386795"/>
                  </a:cubicBezTo>
                  <a:lnTo>
                    <a:pt x="135384" y="387231"/>
                  </a:lnTo>
                  <a:lnTo>
                    <a:pt x="133563" y="391914"/>
                  </a:lnTo>
                  <a:lnTo>
                    <a:pt x="134077" y="420810"/>
                  </a:lnTo>
                  <a:lnTo>
                    <a:pt x="127388" y="410241"/>
                  </a:ln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38" name="그룹 2037">
            <a:extLst>
              <a:ext uri="{FF2B5EF4-FFF2-40B4-BE49-F238E27FC236}">
                <a16:creationId xmlns="" xmlns:a16="http://schemas.microsoft.com/office/drawing/2014/main" id="{02A5811B-02BE-3771-B40A-622FA5D4AB4F}"/>
              </a:ext>
            </a:extLst>
          </p:cNvPr>
          <p:cNvGrpSpPr/>
          <p:nvPr/>
        </p:nvGrpSpPr>
        <p:grpSpPr>
          <a:xfrm rot="2489287" flipH="1">
            <a:off x="6591966" y="5358318"/>
            <a:ext cx="70788" cy="83173"/>
            <a:chOff x="1589056" y="3350236"/>
            <a:chExt cx="508431" cy="492151"/>
          </a:xfrm>
        </p:grpSpPr>
        <p:sp>
          <p:nvSpPr>
            <p:cNvPr id="2039" name="자유형: 도형 2038">
              <a:extLst>
                <a:ext uri="{FF2B5EF4-FFF2-40B4-BE49-F238E27FC236}">
                  <a16:creationId xmlns="" xmlns:a16="http://schemas.microsoft.com/office/drawing/2014/main" id="{C19F902B-3ECA-7C3F-5FE4-3A2FEBEB781B}"/>
                </a:ext>
              </a:extLst>
            </p:cNvPr>
            <p:cNvSpPr/>
            <p:nvPr/>
          </p:nvSpPr>
          <p:spPr>
            <a:xfrm>
              <a:off x="1589056" y="3350236"/>
              <a:ext cx="508431" cy="492151"/>
            </a:xfrm>
            <a:custGeom>
              <a:avLst/>
              <a:gdLst>
                <a:gd name="connsiteX0" fmla="*/ 203603 w 508431"/>
                <a:gd name="connsiteY0" fmla="*/ 850 h 492151"/>
                <a:gd name="connsiteX1" fmla="*/ 288618 w 508431"/>
                <a:gd name="connsiteY1" fmla="*/ 34693 h 492151"/>
                <a:gd name="connsiteX2" fmla="*/ 353155 w 508431"/>
                <a:gd name="connsiteY2" fmla="*/ 36418 h 492151"/>
                <a:gd name="connsiteX3" fmla="*/ 379689 w 508431"/>
                <a:gd name="connsiteY3" fmla="*/ 61247 h 492151"/>
                <a:gd name="connsiteX4" fmla="*/ 398551 w 508431"/>
                <a:gd name="connsiteY4" fmla="*/ 45276 h 492151"/>
                <a:gd name="connsiteX5" fmla="*/ 429434 w 508431"/>
                <a:gd name="connsiteY5" fmla="*/ 49077 h 492151"/>
                <a:gd name="connsiteX6" fmla="*/ 458509 w 508431"/>
                <a:gd name="connsiteY6" fmla="*/ 99811 h 492151"/>
                <a:gd name="connsiteX7" fmla="*/ 458669 w 508431"/>
                <a:gd name="connsiteY7" fmla="*/ 99937 h 492151"/>
                <a:gd name="connsiteX8" fmla="*/ 481627 w 508431"/>
                <a:gd name="connsiteY8" fmla="*/ 117897 h 492151"/>
                <a:gd name="connsiteX9" fmla="*/ 495823 w 508431"/>
                <a:gd name="connsiteY9" fmla="*/ 149051 h 492151"/>
                <a:gd name="connsiteX10" fmla="*/ 494153 w 508431"/>
                <a:gd name="connsiteY10" fmla="*/ 202443 h 492151"/>
                <a:gd name="connsiteX11" fmla="*/ 506353 w 508431"/>
                <a:gd name="connsiteY11" fmla="*/ 284080 h 492151"/>
                <a:gd name="connsiteX12" fmla="*/ 449201 w 508431"/>
                <a:gd name="connsiteY12" fmla="*/ 355540 h 492151"/>
                <a:gd name="connsiteX13" fmla="*/ 428741 w 508431"/>
                <a:gd name="connsiteY13" fmla="*/ 416773 h 492151"/>
                <a:gd name="connsiteX14" fmla="*/ 359083 w 508431"/>
                <a:gd name="connsiteY14" fmla="*/ 424186 h 492151"/>
                <a:gd name="connsiteX15" fmla="*/ 309304 w 508431"/>
                <a:gd name="connsiteY15" fmla="*/ 489510 h 492151"/>
                <a:gd name="connsiteX16" fmla="*/ 236112 w 508431"/>
                <a:gd name="connsiteY16" fmla="*/ 449637 h 492151"/>
                <a:gd name="connsiteX17" fmla="*/ 127388 w 508431"/>
                <a:gd name="connsiteY17" fmla="*/ 410241 h 492151"/>
                <a:gd name="connsiteX18" fmla="*/ 79584 w 508431"/>
                <a:gd name="connsiteY18" fmla="*/ 366401 h 492151"/>
                <a:gd name="connsiteX19" fmla="*/ 79024 w 508431"/>
                <a:gd name="connsiteY19" fmla="*/ 334940 h 492151"/>
                <a:gd name="connsiteX20" fmla="*/ 80845 w 508431"/>
                <a:gd name="connsiteY20" fmla="*/ 330257 h 492151"/>
                <a:gd name="connsiteX21" fmla="*/ 79278 w 508431"/>
                <a:gd name="connsiteY21" fmla="*/ 329821 h 492151"/>
                <a:gd name="connsiteX22" fmla="*/ 67065 w 508431"/>
                <a:gd name="connsiteY22" fmla="*/ 261337 h 492151"/>
                <a:gd name="connsiteX23" fmla="*/ 66496 w 508431"/>
                <a:gd name="connsiteY23" fmla="*/ 261190 h 492151"/>
                <a:gd name="connsiteX24" fmla="*/ 41500 w 508431"/>
                <a:gd name="connsiteY24" fmla="*/ 254711 h 492151"/>
                <a:gd name="connsiteX25" fmla="*/ 25188 w 508431"/>
                <a:gd name="connsiteY25" fmla="*/ 239039 h 492151"/>
                <a:gd name="connsiteX26" fmla="*/ 22282 w 508431"/>
                <a:gd name="connsiteY26" fmla="*/ 215765 h 492151"/>
                <a:gd name="connsiteX27" fmla="*/ 35333 w 508431"/>
                <a:gd name="connsiteY27" fmla="*/ 193029 h 492151"/>
                <a:gd name="connsiteX28" fmla="*/ 35722 w 508431"/>
                <a:gd name="connsiteY28" fmla="*/ 192350 h 492151"/>
                <a:gd name="connsiteX29" fmla="*/ 1222 w 508431"/>
                <a:gd name="connsiteY29" fmla="*/ 142924 h 492151"/>
                <a:gd name="connsiteX30" fmla="*/ 41279 w 508431"/>
                <a:gd name="connsiteY30" fmla="*/ 100324 h 492151"/>
                <a:gd name="connsiteX31" fmla="*/ 41352 w 508431"/>
                <a:gd name="connsiteY31" fmla="*/ 100134 h 492151"/>
                <a:gd name="connsiteX32" fmla="*/ 51842 w 508431"/>
                <a:gd name="connsiteY32" fmla="*/ 72939 h 492151"/>
                <a:gd name="connsiteX33" fmla="*/ 77505 w 508431"/>
                <a:gd name="connsiteY33" fmla="*/ 50279 h 492151"/>
                <a:gd name="connsiteX34" fmla="*/ 129067 w 508431"/>
                <a:gd name="connsiteY34" fmla="*/ 36314 h 492151"/>
                <a:gd name="connsiteX35" fmla="*/ 203603 w 508431"/>
                <a:gd name="connsiteY35" fmla="*/ 850 h 49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08431" h="492151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81627" y="117897"/>
                  </a:lnTo>
                  <a:cubicBezTo>
                    <a:pt x="488042" y="126362"/>
                    <a:pt x="492972" y="137006"/>
                    <a:pt x="495823" y="149051"/>
                  </a:cubicBezTo>
                  <a:cubicBezTo>
                    <a:pt x="499968" y="166537"/>
                    <a:pt x="499377" y="185528"/>
                    <a:pt x="494153" y="202443"/>
                  </a:cubicBezTo>
                  <a:cubicBezTo>
                    <a:pt x="506995" y="225641"/>
                    <a:pt x="511486" y="255712"/>
                    <a:pt x="506353" y="284080"/>
                  </a:cubicBezTo>
                  <a:cubicBezTo>
                    <a:pt x="499530" y="321793"/>
                    <a:pt x="476942" y="350037"/>
                    <a:pt x="449201" y="355540"/>
                  </a:cubicBezTo>
                  <a:cubicBezTo>
                    <a:pt x="449068" y="379080"/>
                    <a:pt x="441604" y="401405"/>
                    <a:pt x="428741" y="416773"/>
                  </a:cubicBezTo>
                  <a:cubicBezTo>
                    <a:pt x="409198" y="440125"/>
                    <a:pt x="380968" y="443126"/>
                    <a:pt x="359083" y="424186"/>
                  </a:cubicBezTo>
                  <a:cubicBezTo>
                    <a:pt x="352005" y="456718"/>
                    <a:pt x="333053" y="481587"/>
                    <a:pt x="309304" y="489510"/>
                  </a:cubicBezTo>
                  <a:cubicBezTo>
                    <a:pt x="281318" y="498845"/>
                    <a:pt x="252111" y="482937"/>
                    <a:pt x="236112" y="449637"/>
                  </a:cubicBezTo>
                  <a:cubicBezTo>
                    <a:pt x="198350" y="481245"/>
                    <a:pt x="149304" y="463478"/>
                    <a:pt x="127388" y="410241"/>
                  </a:cubicBez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rgbClr val="FFF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040" name="자유형: 도형 2039">
              <a:extLst>
                <a:ext uri="{FF2B5EF4-FFF2-40B4-BE49-F238E27FC236}">
                  <a16:creationId xmlns="" xmlns:a16="http://schemas.microsoft.com/office/drawing/2014/main" id="{8AC9AEFA-DD32-ACE7-D5F5-14339AC397E2}"/>
                </a:ext>
              </a:extLst>
            </p:cNvPr>
            <p:cNvSpPr/>
            <p:nvPr/>
          </p:nvSpPr>
          <p:spPr>
            <a:xfrm>
              <a:off x="1589056" y="3350236"/>
              <a:ext cx="463219" cy="420810"/>
            </a:xfrm>
            <a:custGeom>
              <a:avLst/>
              <a:gdLst>
                <a:gd name="connsiteX0" fmla="*/ 203603 w 463219"/>
                <a:gd name="connsiteY0" fmla="*/ 850 h 420810"/>
                <a:gd name="connsiteX1" fmla="*/ 288618 w 463219"/>
                <a:gd name="connsiteY1" fmla="*/ 34693 h 420810"/>
                <a:gd name="connsiteX2" fmla="*/ 353155 w 463219"/>
                <a:gd name="connsiteY2" fmla="*/ 36418 h 420810"/>
                <a:gd name="connsiteX3" fmla="*/ 379689 w 463219"/>
                <a:gd name="connsiteY3" fmla="*/ 61247 h 420810"/>
                <a:gd name="connsiteX4" fmla="*/ 398551 w 463219"/>
                <a:gd name="connsiteY4" fmla="*/ 45276 h 420810"/>
                <a:gd name="connsiteX5" fmla="*/ 429434 w 463219"/>
                <a:gd name="connsiteY5" fmla="*/ 49077 h 420810"/>
                <a:gd name="connsiteX6" fmla="*/ 458509 w 463219"/>
                <a:gd name="connsiteY6" fmla="*/ 99811 h 420810"/>
                <a:gd name="connsiteX7" fmla="*/ 458669 w 463219"/>
                <a:gd name="connsiteY7" fmla="*/ 99937 h 420810"/>
                <a:gd name="connsiteX8" fmla="*/ 463219 w 463219"/>
                <a:gd name="connsiteY8" fmla="*/ 103497 h 420810"/>
                <a:gd name="connsiteX9" fmla="*/ 453090 w 463219"/>
                <a:gd name="connsiteY9" fmla="*/ 102250 h 420810"/>
                <a:gd name="connsiteX10" fmla="*/ 434228 w 463219"/>
                <a:gd name="connsiteY10" fmla="*/ 118221 h 420810"/>
                <a:gd name="connsiteX11" fmla="*/ 407694 w 463219"/>
                <a:gd name="connsiteY11" fmla="*/ 93392 h 420810"/>
                <a:gd name="connsiteX12" fmla="*/ 343157 w 463219"/>
                <a:gd name="connsiteY12" fmla="*/ 91667 h 420810"/>
                <a:gd name="connsiteX13" fmla="*/ 258142 w 463219"/>
                <a:gd name="connsiteY13" fmla="*/ 57824 h 420810"/>
                <a:gd name="connsiteX14" fmla="*/ 183606 w 463219"/>
                <a:gd name="connsiteY14" fmla="*/ 93288 h 420810"/>
                <a:gd name="connsiteX15" fmla="*/ 132044 w 463219"/>
                <a:gd name="connsiteY15" fmla="*/ 107253 h 420810"/>
                <a:gd name="connsiteX16" fmla="*/ 106381 w 463219"/>
                <a:gd name="connsiteY16" fmla="*/ 129913 h 420810"/>
                <a:gd name="connsiteX17" fmla="*/ 95891 w 463219"/>
                <a:gd name="connsiteY17" fmla="*/ 157108 h 420810"/>
                <a:gd name="connsiteX18" fmla="*/ 95818 w 463219"/>
                <a:gd name="connsiteY18" fmla="*/ 157298 h 420810"/>
                <a:gd name="connsiteX19" fmla="*/ 55761 w 463219"/>
                <a:gd name="connsiteY19" fmla="*/ 199898 h 420810"/>
                <a:gd name="connsiteX20" fmla="*/ 90261 w 463219"/>
                <a:gd name="connsiteY20" fmla="*/ 249324 h 420810"/>
                <a:gd name="connsiteX21" fmla="*/ 89872 w 463219"/>
                <a:gd name="connsiteY21" fmla="*/ 250003 h 420810"/>
                <a:gd name="connsiteX22" fmla="*/ 76821 w 463219"/>
                <a:gd name="connsiteY22" fmla="*/ 272739 h 420810"/>
                <a:gd name="connsiteX23" fmla="*/ 79727 w 463219"/>
                <a:gd name="connsiteY23" fmla="*/ 296013 h 420810"/>
                <a:gd name="connsiteX24" fmla="*/ 96039 w 463219"/>
                <a:gd name="connsiteY24" fmla="*/ 311685 h 420810"/>
                <a:gd name="connsiteX25" fmla="*/ 121035 w 463219"/>
                <a:gd name="connsiteY25" fmla="*/ 318164 h 420810"/>
                <a:gd name="connsiteX26" fmla="*/ 121604 w 463219"/>
                <a:gd name="connsiteY26" fmla="*/ 318311 h 420810"/>
                <a:gd name="connsiteX27" fmla="*/ 133817 w 463219"/>
                <a:gd name="connsiteY27" fmla="*/ 386795 h 420810"/>
                <a:gd name="connsiteX28" fmla="*/ 135384 w 463219"/>
                <a:gd name="connsiteY28" fmla="*/ 387231 h 420810"/>
                <a:gd name="connsiteX29" fmla="*/ 133563 w 463219"/>
                <a:gd name="connsiteY29" fmla="*/ 391914 h 420810"/>
                <a:gd name="connsiteX30" fmla="*/ 134077 w 463219"/>
                <a:gd name="connsiteY30" fmla="*/ 420810 h 420810"/>
                <a:gd name="connsiteX31" fmla="*/ 127388 w 463219"/>
                <a:gd name="connsiteY31" fmla="*/ 410241 h 420810"/>
                <a:gd name="connsiteX32" fmla="*/ 79584 w 463219"/>
                <a:gd name="connsiteY32" fmla="*/ 366401 h 420810"/>
                <a:gd name="connsiteX33" fmla="*/ 79024 w 463219"/>
                <a:gd name="connsiteY33" fmla="*/ 334940 h 420810"/>
                <a:gd name="connsiteX34" fmla="*/ 80845 w 463219"/>
                <a:gd name="connsiteY34" fmla="*/ 330257 h 420810"/>
                <a:gd name="connsiteX35" fmla="*/ 79278 w 463219"/>
                <a:gd name="connsiteY35" fmla="*/ 329821 h 420810"/>
                <a:gd name="connsiteX36" fmla="*/ 67065 w 463219"/>
                <a:gd name="connsiteY36" fmla="*/ 261337 h 420810"/>
                <a:gd name="connsiteX37" fmla="*/ 66496 w 463219"/>
                <a:gd name="connsiteY37" fmla="*/ 261190 h 420810"/>
                <a:gd name="connsiteX38" fmla="*/ 41500 w 463219"/>
                <a:gd name="connsiteY38" fmla="*/ 254711 h 420810"/>
                <a:gd name="connsiteX39" fmla="*/ 25188 w 463219"/>
                <a:gd name="connsiteY39" fmla="*/ 239039 h 420810"/>
                <a:gd name="connsiteX40" fmla="*/ 22282 w 463219"/>
                <a:gd name="connsiteY40" fmla="*/ 215765 h 420810"/>
                <a:gd name="connsiteX41" fmla="*/ 35333 w 463219"/>
                <a:gd name="connsiteY41" fmla="*/ 193029 h 420810"/>
                <a:gd name="connsiteX42" fmla="*/ 35722 w 463219"/>
                <a:gd name="connsiteY42" fmla="*/ 192350 h 420810"/>
                <a:gd name="connsiteX43" fmla="*/ 1222 w 463219"/>
                <a:gd name="connsiteY43" fmla="*/ 142924 h 420810"/>
                <a:gd name="connsiteX44" fmla="*/ 41279 w 463219"/>
                <a:gd name="connsiteY44" fmla="*/ 100324 h 420810"/>
                <a:gd name="connsiteX45" fmla="*/ 41352 w 463219"/>
                <a:gd name="connsiteY45" fmla="*/ 100134 h 420810"/>
                <a:gd name="connsiteX46" fmla="*/ 51842 w 463219"/>
                <a:gd name="connsiteY46" fmla="*/ 72939 h 420810"/>
                <a:gd name="connsiteX47" fmla="*/ 77505 w 463219"/>
                <a:gd name="connsiteY47" fmla="*/ 50279 h 420810"/>
                <a:gd name="connsiteX48" fmla="*/ 129067 w 463219"/>
                <a:gd name="connsiteY48" fmla="*/ 36314 h 420810"/>
                <a:gd name="connsiteX49" fmla="*/ 203603 w 463219"/>
                <a:gd name="connsiteY49" fmla="*/ 850 h 42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63219" h="420810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63219" y="103497"/>
                  </a:lnTo>
                  <a:lnTo>
                    <a:pt x="453090" y="102250"/>
                  </a:lnTo>
                  <a:lnTo>
                    <a:pt x="434228" y="118221"/>
                  </a:lnTo>
                  <a:lnTo>
                    <a:pt x="407694" y="93392"/>
                  </a:lnTo>
                  <a:cubicBezTo>
                    <a:pt x="389244" y="85567"/>
                    <a:pt x="365713" y="84933"/>
                    <a:pt x="343157" y="91667"/>
                  </a:cubicBezTo>
                  <a:cubicBezTo>
                    <a:pt x="329807" y="66734"/>
                    <a:pt x="296206" y="53359"/>
                    <a:pt x="258142" y="57824"/>
                  </a:cubicBezTo>
                  <a:cubicBezTo>
                    <a:pt x="229509" y="61182"/>
                    <a:pt x="202053" y="74243"/>
                    <a:pt x="183606" y="93288"/>
                  </a:cubicBezTo>
                  <a:cubicBezTo>
                    <a:pt x="165902" y="93221"/>
                    <a:pt x="147563" y="98191"/>
                    <a:pt x="132044" y="107253"/>
                  </a:cubicBezTo>
                  <a:cubicBezTo>
                    <a:pt x="121353" y="113491"/>
                    <a:pt x="112608" y="121308"/>
                    <a:pt x="106381" y="129913"/>
                  </a:cubicBezTo>
                  <a:lnTo>
                    <a:pt x="95891" y="157108"/>
                  </a:lnTo>
                  <a:lnTo>
                    <a:pt x="95818" y="157298"/>
                  </a:lnTo>
                  <a:cubicBezTo>
                    <a:pt x="75059" y="166689"/>
                    <a:pt x="60024" y="182683"/>
                    <a:pt x="55761" y="199898"/>
                  </a:cubicBezTo>
                  <a:cubicBezTo>
                    <a:pt x="50161" y="222492"/>
                    <a:pt x="64168" y="242561"/>
                    <a:pt x="90261" y="249324"/>
                  </a:cubicBezTo>
                  <a:lnTo>
                    <a:pt x="89872" y="250003"/>
                  </a:lnTo>
                  <a:lnTo>
                    <a:pt x="76821" y="272739"/>
                  </a:lnTo>
                  <a:cubicBezTo>
                    <a:pt x="75002" y="280807"/>
                    <a:pt x="75906" y="288852"/>
                    <a:pt x="79727" y="296013"/>
                  </a:cubicBezTo>
                  <a:cubicBezTo>
                    <a:pt x="83196" y="302520"/>
                    <a:pt x="88847" y="307857"/>
                    <a:pt x="96039" y="311685"/>
                  </a:cubicBezTo>
                  <a:lnTo>
                    <a:pt x="121035" y="318164"/>
                  </a:lnTo>
                  <a:lnTo>
                    <a:pt x="121604" y="318311"/>
                  </a:lnTo>
                  <a:cubicBezTo>
                    <a:pt x="101860" y="344624"/>
                    <a:pt x="108952" y="372905"/>
                    <a:pt x="133817" y="386795"/>
                  </a:cubicBezTo>
                  <a:lnTo>
                    <a:pt x="135384" y="387231"/>
                  </a:lnTo>
                  <a:lnTo>
                    <a:pt x="133563" y="391914"/>
                  </a:lnTo>
                  <a:lnTo>
                    <a:pt x="134077" y="420810"/>
                  </a:lnTo>
                  <a:lnTo>
                    <a:pt x="127388" y="410241"/>
                  </a:ln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41" name="그룹 2040">
            <a:extLst>
              <a:ext uri="{FF2B5EF4-FFF2-40B4-BE49-F238E27FC236}">
                <a16:creationId xmlns="" xmlns:a16="http://schemas.microsoft.com/office/drawing/2014/main" id="{49F3584F-CA13-3720-7E41-A240EAECD78B}"/>
              </a:ext>
            </a:extLst>
          </p:cNvPr>
          <p:cNvGrpSpPr/>
          <p:nvPr/>
        </p:nvGrpSpPr>
        <p:grpSpPr>
          <a:xfrm rot="9276596" flipH="1">
            <a:off x="4955667" y="5456044"/>
            <a:ext cx="159508" cy="147779"/>
            <a:chOff x="1897811" y="2700068"/>
            <a:chExt cx="439947" cy="448574"/>
          </a:xfrm>
        </p:grpSpPr>
        <p:sp>
          <p:nvSpPr>
            <p:cNvPr id="2042" name="구름 2041">
              <a:extLst>
                <a:ext uri="{FF2B5EF4-FFF2-40B4-BE49-F238E27FC236}">
                  <a16:creationId xmlns="" xmlns:a16="http://schemas.microsoft.com/office/drawing/2014/main" id="{EDEE9668-4B82-2F3C-7D10-7B73251EB133}"/>
                </a:ext>
              </a:extLst>
            </p:cNvPr>
            <p:cNvSpPr/>
            <p:nvPr/>
          </p:nvSpPr>
          <p:spPr>
            <a:xfrm>
              <a:off x="1897811" y="2700068"/>
              <a:ext cx="439947" cy="448574"/>
            </a:xfrm>
            <a:prstGeom prst="cloud">
              <a:avLst/>
            </a:prstGeom>
            <a:solidFill>
              <a:srgbClr val="FFF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43" name="자유형: 도형 2042">
              <a:extLst>
                <a:ext uri="{FF2B5EF4-FFF2-40B4-BE49-F238E27FC236}">
                  <a16:creationId xmlns="" xmlns:a16="http://schemas.microsoft.com/office/drawing/2014/main" id="{0A0EA903-BF41-A8B2-BAE7-33331B3F0C3C}"/>
                </a:ext>
              </a:extLst>
            </p:cNvPr>
            <p:cNvSpPr/>
            <p:nvPr/>
          </p:nvSpPr>
          <p:spPr>
            <a:xfrm>
              <a:off x="1908398" y="2758809"/>
              <a:ext cx="429360" cy="389833"/>
            </a:xfrm>
            <a:custGeom>
              <a:avLst/>
              <a:gdLst>
                <a:gd name="connsiteX0" fmla="*/ 382642 w 429360"/>
                <a:gd name="connsiteY0" fmla="*/ 0 h 389833"/>
                <a:gd name="connsiteX1" fmla="*/ 402556 w 429360"/>
                <a:gd name="connsiteY1" fmla="*/ 15579 h 389833"/>
                <a:gd name="connsiteX2" fmla="*/ 416752 w 429360"/>
                <a:gd name="connsiteY2" fmla="*/ 46733 h 389833"/>
                <a:gd name="connsiteX3" fmla="*/ 415082 w 429360"/>
                <a:gd name="connsiteY3" fmla="*/ 100125 h 389833"/>
                <a:gd name="connsiteX4" fmla="*/ 427282 w 429360"/>
                <a:gd name="connsiteY4" fmla="*/ 181762 h 389833"/>
                <a:gd name="connsiteX5" fmla="*/ 370130 w 429360"/>
                <a:gd name="connsiteY5" fmla="*/ 253222 h 389833"/>
                <a:gd name="connsiteX6" fmla="*/ 349670 w 429360"/>
                <a:gd name="connsiteY6" fmla="*/ 314455 h 389833"/>
                <a:gd name="connsiteX7" fmla="*/ 280012 w 429360"/>
                <a:gd name="connsiteY7" fmla="*/ 321868 h 389833"/>
                <a:gd name="connsiteX8" fmla="*/ 230233 w 429360"/>
                <a:gd name="connsiteY8" fmla="*/ 387192 h 389833"/>
                <a:gd name="connsiteX9" fmla="*/ 157041 w 429360"/>
                <a:gd name="connsiteY9" fmla="*/ 347319 h 389833"/>
                <a:gd name="connsiteX10" fmla="*/ 48317 w 429360"/>
                <a:gd name="connsiteY10" fmla="*/ 307923 h 389833"/>
                <a:gd name="connsiteX11" fmla="*/ 513 w 429360"/>
                <a:gd name="connsiteY11" fmla="*/ 264083 h 389833"/>
                <a:gd name="connsiteX12" fmla="*/ 0 w 429360"/>
                <a:gd name="connsiteY12" fmla="*/ 235223 h 389833"/>
                <a:gd name="connsiteX13" fmla="*/ 14980 w 429360"/>
                <a:gd name="connsiteY13" fmla="*/ 236485 h 389833"/>
                <a:gd name="connsiteX14" fmla="*/ 123704 w 429360"/>
                <a:gd name="connsiteY14" fmla="*/ 275881 h 389833"/>
                <a:gd name="connsiteX15" fmla="*/ 196896 w 429360"/>
                <a:gd name="connsiteY15" fmla="*/ 315754 h 389833"/>
                <a:gd name="connsiteX16" fmla="*/ 246675 w 429360"/>
                <a:gd name="connsiteY16" fmla="*/ 250430 h 389833"/>
                <a:gd name="connsiteX17" fmla="*/ 316333 w 429360"/>
                <a:gd name="connsiteY17" fmla="*/ 243017 h 389833"/>
                <a:gd name="connsiteX18" fmla="*/ 336793 w 429360"/>
                <a:gd name="connsiteY18" fmla="*/ 181784 h 389833"/>
                <a:gd name="connsiteX19" fmla="*/ 393945 w 429360"/>
                <a:gd name="connsiteY19" fmla="*/ 110324 h 389833"/>
                <a:gd name="connsiteX20" fmla="*/ 381745 w 429360"/>
                <a:gd name="connsiteY20" fmla="*/ 28687 h 38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29360" h="389833">
                  <a:moveTo>
                    <a:pt x="382642" y="0"/>
                  </a:moveTo>
                  <a:lnTo>
                    <a:pt x="402556" y="15579"/>
                  </a:lnTo>
                  <a:cubicBezTo>
                    <a:pt x="408972" y="24044"/>
                    <a:pt x="413901" y="34688"/>
                    <a:pt x="416752" y="46733"/>
                  </a:cubicBezTo>
                  <a:cubicBezTo>
                    <a:pt x="420897" y="64219"/>
                    <a:pt x="420306" y="83210"/>
                    <a:pt x="415082" y="100125"/>
                  </a:cubicBezTo>
                  <a:cubicBezTo>
                    <a:pt x="427924" y="123323"/>
                    <a:pt x="432415" y="153394"/>
                    <a:pt x="427282" y="181762"/>
                  </a:cubicBezTo>
                  <a:cubicBezTo>
                    <a:pt x="420459" y="219475"/>
                    <a:pt x="397871" y="247719"/>
                    <a:pt x="370130" y="253222"/>
                  </a:cubicBezTo>
                  <a:cubicBezTo>
                    <a:pt x="369998" y="276762"/>
                    <a:pt x="362533" y="299087"/>
                    <a:pt x="349670" y="314455"/>
                  </a:cubicBezTo>
                  <a:cubicBezTo>
                    <a:pt x="330127" y="337807"/>
                    <a:pt x="301897" y="340808"/>
                    <a:pt x="280012" y="321868"/>
                  </a:cubicBezTo>
                  <a:cubicBezTo>
                    <a:pt x="272934" y="354400"/>
                    <a:pt x="253982" y="379269"/>
                    <a:pt x="230233" y="387192"/>
                  </a:cubicBezTo>
                  <a:cubicBezTo>
                    <a:pt x="202247" y="396527"/>
                    <a:pt x="173040" y="380619"/>
                    <a:pt x="157041" y="347319"/>
                  </a:cubicBezTo>
                  <a:cubicBezTo>
                    <a:pt x="119279" y="378927"/>
                    <a:pt x="70233" y="361160"/>
                    <a:pt x="48317" y="307923"/>
                  </a:cubicBezTo>
                  <a:cubicBezTo>
                    <a:pt x="26788" y="311423"/>
                    <a:pt x="6573" y="292888"/>
                    <a:pt x="513" y="264083"/>
                  </a:cubicBezTo>
                  <a:lnTo>
                    <a:pt x="0" y="235223"/>
                  </a:lnTo>
                  <a:lnTo>
                    <a:pt x="14980" y="236485"/>
                  </a:lnTo>
                  <a:cubicBezTo>
                    <a:pt x="36896" y="289722"/>
                    <a:pt x="85942" y="307489"/>
                    <a:pt x="123704" y="275881"/>
                  </a:cubicBezTo>
                  <a:cubicBezTo>
                    <a:pt x="139703" y="309181"/>
                    <a:pt x="168910" y="325089"/>
                    <a:pt x="196896" y="315754"/>
                  </a:cubicBezTo>
                  <a:cubicBezTo>
                    <a:pt x="220645" y="307831"/>
                    <a:pt x="239597" y="282962"/>
                    <a:pt x="246675" y="250430"/>
                  </a:cubicBezTo>
                  <a:cubicBezTo>
                    <a:pt x="268560" y="269370"/>
                    <a:pt x="296790" y="266369"/>
                    <a:pt x="316333" y="243017"/>
                  </a:cubicBezTo>
                  <a:cubicBezTo>
                    <a:pt x="329196" y="227649"/>
                    <a:pt x="336661" y="205324"/>
                    <a:pt x="336793" y="181784"/>
                  </a:cubicBezTo>
                  <a:cubicBezTo>
                    <a:pt x="364534" y="176281"/>
                    <a:pt x="387122" y="148037"/>
                    <a:pt x="393945" y="110324"/>
                  </a:cubicBezTo>
                  <a:cubicBezTo>
                    <a:pt x="399078" y="81956"/>
                    <a:pt x="394587" y="51885"/>
                    <a:pt x="381745" y="28687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44" name="그룹 2043">
            <a:extLst>
              <a:ext uri="{FF2B5EF4-FFF2-40B4-BE49-F238E27FC236}">
                <a16:creationId xmlns="" xmlns:a16="http://schemas.microsoft.com/office/drawing/2014/main" id="{54E4865B-71FE-6622-7C0F-DFB546DBFF8E}"/>
              </a:ext>
            </a:extLst>
          </p:cNvPr>
          <p:cNvGrpSpPr/>
          <p:nvPr/>
        </p:nvGrpSpPr>
        <p:grpSpPr>
          <a:xfrm rot="2489287" flipH="1">
            <a:off x="4843019" y="5498989"/>
            <a:ext cx="70788" cy="83173"/>
            <a:chOff x="1589056" y="3350236"/>
            <a:chExt cx="508431" cy="492151"/>
          </a:xfrm>
        </p:grpSpPr>
        <p:sp>
          <p:nvSpPr>
            <p:cNvPr id="2045" name="자유형: 도형 2044">
              <a:extLst>
                <a:ext uri="{FF2B5EF4-FFF2-40B4-BE49-F238E27FC236}">
                  <a16:creationId xmlns="" xmlns:a16="http://schemas.microsoft.com/office/drawing/2014/main" id="{026DB2BC-7221-4482-29C2-5BBBF4140199}"/>
                </a:ext>
              </a:extLst>
            </p:cNvPr>
            <p:cNvSpPr/>
            <p:nvPr/>
          </p:nvSpPr>
          <p:spPr>
            <a:xfrm>
              <a:off x="1589056" y="3350236"/>
              <a:ext cx="508431" cy="492151"/>
            </a:xfrm>
            <a:custGeom>
              <a:avLst/>
              <a:gdLst>
                <a:gd name="connsiteX0" fmla="*/ 203603 w 508431"/>
                <a:gd name="connsiteY0" fmla="*/ 850 h 492151"/>
                <a:gd name="connsiteX1" fmla="*/ 288618 w 508431"/>
                <a:gd name="connsiteY1" fmla="*/ 34693 h 492151"/>
                <a:gd name="connsiteX2" fmla="*/ 353155 w 508431"/>
                <a:gd name="connsiteY2" fmla="*/ 36418 h 492151"/>
                <a:gd name="connsiteX3" fmla="*/ 379689 w 508431"/>
                <a:gd name="connsiteY3" fmla="*/ 61247 h 492151"/>
                <a:gd name="connsiteX4" fmla="*/ 398551 w 508431"/>
                <a:gd name="connsiteY4" fmla="*/ 45276 h 492151"/>
                <a:gd name="connsiteX5" fmla="*/ 429434 w 508431"/>
                <a:gd name="connsiteY5" fmla="*/ 49077 h 492151"/>
                <a:gd name="connsiteX6" fmla="*/ 458509 w 508431"/>
                <a:gd name="connsiteY6" fmla="*/ 99811 h 492151"/>
                <a:gd name="connsiteX7" fmla="*/ 458669 w 508431"/>
                <a:gd name="connsiteY7" fmla="*/ 99937 h 492151"/>
                <a:gd name="connsiteX8" fmla="*/ 481627 w 508431"/>
                <a:gd name="connsiteY8" fmla="*/ 117897 h 492151"/>
                <a:gd name="connsiteX9" fmla="*/ 495823 w 508431"/>
                <a:gd name="connsiteY9" fmla="*/ 149051 h 492151"/>
                <a:gd name="connsiteX10" fmla="*/ 494153 w 508431"/>
                <a:gd name="connsiteY10" fmla="*/ 202443 h 492151"/>
                <a:gd name="connsiteX11" fmla="*/ 506353 w 508431"/>
                <a:gd name="connsiteY11" fmla="*/ 284080 h 492151"/>
                <a:gd name="connsiteX12" fmla="*/ 449201 w 508431"/>
                <a:gd name="connsiteY12" fmla="*/ 355540 h 492151"/>
                <a:gd name="connsiteX13" fmla="*/ 428741 w 508431"/>
                <a:gd name="connsiteY13" fmla="*/ 416773 h 492151"/>
                <a:gd name="connsiteX14" fmla="*/ 359083 w 508431"/>
                <a:gd name="connsiteY14" fmla="*/ 424186 h 492151"/>
                <a:gd name="connsiteX15" fmla="*/ 309304 w 508431"/>
                <a:gd name="connsiteY15" fmla="*/ 489510 h 492151"/>
                <a:gd name="connsiteX16" fmla="*/ 236112 w 508431"/>
                <a:gd name="connsiteY16" fmla="*/ 449637 h 492151"/>
                <a:gd name="connsiteX17" fmla="*/ 127388 w 508431"/>
                <a:gd name="connsiteY17" fmla="*/ 410241 h 492151"/>
                <a:gd name="connsiteX18" fmla="*/ 79584 w 508431"/>
                <a:gd name="connsiteY18" fmla="*/ 366401 h 492151"/>
                <a:gd name="connsiteX19" fmla="*/ 79024 w 508431"/>
                <a:gd name="connsiteY19" fmla="*/ 334940 h 492151"/>
                <a:gd name="connsiteX20" fmla="*/ 80845 w 508431"/>
                <a:gd name="connsiteY20" fmla="*/ 330257 h 492151"/>
                <a:gd name="connsiteX21" fmla="*/ 79278 w 508431"/>
                <a:gd name="connsiteY21" fmla="*/ 329821 h 492151"/>
                <a:gd name="connsiteX22" fmla="*/ 67065 w 508431"/>
                <a:gd name="connsiteY22" fmla="*/ 261337 h 492151"/>
                <a:gd name="connsiteX23" fmla="*/ 66496 w 508431"/>
                <a:gd name="connsiteY23" fmla="*/ 261190 h 492151"/>
                <a:gd name="connsiteX24" fmla="*/ 41500 w 508431"/>
                <a:gd name="connsiteY24" fmla="*/ 254711 h 492151"/>
                <a:gd name="connsiteX25" fmla="*/ 25188 w 508431"/>
                <a:gd name="connsiteY25" fmla="*/ 239039 h 492151"/>
                <a:gd name="connsiteX26" fmla="*/ 22282 w 508431"/>
                <a:gd name="connsiteY26" fmla="*/ 215765 h 492151"/>
                <a:gd name="connsiteX27" fmla="*/ 35333 w 508431"/>
                <a:gd name="connsiteY27" fmla="*/ 193029 h 492151"/>
                <a:gd name="connsiteX28" fmla="*/ 35722 w 508431"/>
                <a:gd name="connsiteY28" fmla="*/ 192350 h 492151"/>
                <a:gd name="connsiteX29" fmla="*/ 1222 w 508431"/>
                <a:gd name="connsiteY29" fmla="*/ 142924 h 492151"/>
                <a:gd name="connsiteX30" fmla="*/ 41279 w 508431"/>
                <a:gd name="connsiteY30" fmla="*/ 100324 h 492151"/>
                <a:gd name="connsiteX31" fmla="*/ 41352 w 508431"/>
                <a:gd name="connsiteY31" fmla="*/ 100134 h 492151"/>
                <a:gd name="connsiteX32" fmla="*/ 51842 w 508431"/>
                <a:gd name="connsiteY32" fmla="*/ 72939 h 492151"/>
                <a:gd name="connsiteX33" fmla="*/ 77505 w 508431"/>
                <a:gd name="connsiteY33" fmla="*/ 50279 h 492151"/>
                <a:gd name="connsiteX34" fmla="*/ 129067 w 508431"/>
                <a:gd name="connsiteY34" fmla="*/ 36314 h 492151"/>
                <a:gd name="connsiteX35" fmla="*/ 203603 w 508431"/>
                <a:gd name="connsiteY35" fmla="*/ 850 h 49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08431" h="492151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81627" y="117897"/>
                  </a:lnTo>
                  <a:cubicBezTo>
                    <a:pt x="488042" y="126362"/>
                    <a:pt x="492972" y="137006"/>
                    <a:pt x="495823" y="149051"/>
                  </a:cubicBezTo>
                  <a:cubicBezTo>
                    <a:pt x="499968" y="166537"/>
                    <a:pt x="499377" y="185528"/>
                    <a:pt x="494153" y="202443"/>
                  </a:cubicBezTo>
                  <a:cubicBezTo>
                    <a:pt x="506995" y="225641"/>
                    <a:pt x="511486" y="255712"/>
                    <a:pt x="506353" y="284080"/>
                  </a:cubicBezTo>
                  <a:cubicBezTo>
                    <a:pt x="499530" y="321793"/>
                    <a:pt x="476942" y="350037"/>
                    <a:pt x="449201" y="355540"/>
                  </a:cubicBezTo>
                  <a:cubicBezTo>
                    <a:pt x="449068" y="379080"/>
                    <a:pt x="441604" y="401405"/>
                    <a:pt x="428741" y="416773"/>
                  </a:cubicBezTo>
                  <a:cubicBezTo>
                    <a:pt x="409198" y="440125"/>
                    <a:pt x="380968" y="443126"/>
                    <a:pt x="359083" y="424186"/>
                  </a:cubicBezTo>
                  <a:cubicBezTo>
                    <a:pt x="352005" y="456718"/>
                    <a:pt x="333053" y="481587"/>
                    <a:pt x="309304" y="489510"/>
                  </a:cubicBezTo>
                  <a:cubicBezTo>
                    <a:pt x="281318" y="498845"/>
                    <a:pt x="252111" y="482937"/>
                    <a:pt x="236112" y="449637"/>
                  </a:cubicBezTo>
                  <a:cubicBezTo>
                    <a:pt x="198350" y="481245"/>
                    <a:pt x="149304" y="463478"/>
                    <a:pt x="127388" y="410241"/>
                  </a:cubicBez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rgbClr val="FFF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046" name="자유형: 도형 2045">
              <a:extLst>
                <a:ext uri="{FF2B5EF4-FFF2-40B4-BE49-F238E27FC236}">
                  <a16:creationId xmlns="" xmlns:a16="http://schemas.microsoft.com/office/drawing/2014/main" id="{79BCFAA4-0E8D-B096-E092-DA243B2C385B}"/>
                </a:ext>
              </a:extLst>
            </p:cNvPr>
            <p:cNvSpPr/>
            <p:nvPr/>
          </p:nvSpPr>
          <p:spPr>
            <a:xfrm>
              <a:off x="1589056" y="3350236"/>
              <a:ext cx="463219" cy="420810"/>
            </a:xfrm>
            <a:custGeom>
              <a:avLst/>
              <a:gdLst>
                <a:gd name="connsiteX0" fmla="*/ 203603 w 463219"/>
                <a:gd name="connsiteY0" fmla="*/ 850 h 420810"/>
                <a:gd name="connsiteX1" fmla="*/ 288618 w 463219"/>
                <a:gd name="connsiteY1" fmla="*/ 34693 h 420810"/>
                <a:gd name="connsiteX2" fmla="*/ 353155 w 463219"/>
                <a:gd name="connsiteY2" fmla="*/ 36418 h 420810"/>
                <a:gd name="connsiteX3" fmla="*/ 379689 w 463219"/>
                <a:gd name="connsiteY3" fmla="*/ 61247 h 420810"/>
                <a:gd name="connsiteX4" fmla="*/ 398551 w 463219"/>
                <a:gd name="connsiteY4" fmla="*/ 45276 h 420810"/>
                <a:gd name="connsiteX5" fmla="*/ 429434 w 463219"/>
                <a:gd name="connsiteY5" fmla="*/ 49077 h 420810"/>
                <a:gd name="connsiteX6" fmla="*/ 458509 w 463219"/>
                <a:gd name="connsiteY6" fmla="*/ 99811 h 420810"/>
                <a:gd name="connsiteX7" fmla="*/ 458669 w 463219"/>
                <a:gd name="connsiteY7" fmla="*/ 99937 h 420810"/>
                <a:gd name="connsiteX8" fmla="*/ 463219 w 463219"/>
                <a:gd name="connsiteY8" fmla="*/ 103497 h 420810"/>
                <a:gd name="connsiteX9" fmla="*/ 453090 w 463219"/>
                <a:gd name="connsiteY9" fmla="*/ 102250 h 420810"/>
                <a:gd name="connsiteX10" fmla="*/ 434228 w 463219"/>
                <a:gd name="connsiteY10" fmla="*/ 118221 h 420810"/>
                <a:gd name="connsiteX11" fmla="*/ 407694 w 463219"/>
                <a:gd name="connsiteY11" fmla="*/ 93392 h 420810"/>
                <a:gd name="connsiteX12" fmla="*/ 343157 w 463219"/>
                <a:gd name="connsiteY12" fmla="*/ 91667 h 420810"/>
                <a:gd name="connsiteX13" fmla="*/ 258142 w 463219"/>
                <a:gd name="connsiteY13" fmla="*/ 57824 h 420810"/>
                <a:gd name="connsiteX14" fmla="*/ 183606 w 463219"/>
                <a:gd name="connsiteY14" fmla="*/ 93288 h 420810"/>
                <a:gd name="connsiteX15" fmla="*/ 132044 w 463219"/>
                <a:gd name="connsiteY15" fmla="*/ 107253 h 420810"/>
                <a:gd name="connsiteX16" fmla="*/ 106381 w 463219"/>
                <a:gd name="connsiteY16" fmla="*/ 129913 h 420810"/>
                <a:gd name="connsiteX17" fmla="*/ 95891 w 463219"/>
                <a:gd name="connsiteY17" fmla="*/ 157108 h 420810"/>
                <a:gd name="connsiteX18" fmla="*/ 95818 w 463219"/>
                <a:gd name="connsiteY18" fmla="*/ 157298 h 420810"/>
                <a:gd name="connsiteX19" fmla="*/ 55761 w 463219"/>
                <a:gd name="connsiteY19" fmla="*/ 199898 h 420810"/>
                <a:gd name="connsiteX20" fmla="*/ 90261 w 463219"/>
                <a:gd name="connsiteY20" fmla="*/ 249324 h 420810"/>
                <a:gd name="connsiteX21" fmla="*/ 89872 w 463219"/>
                <a:gd name="connsiteY21" fmla="*/ 250003 h 420810"/>
                <a:gd name="connsiteX22" fmla="*/ 76821 w 463219"/>
                <a:gd name="connsiteY22" fmla="*/ 272739 h 420810"/>
                <a:gd name="connsiteX23" fmla="*/ 79727 w 463219"/>
                <a:gd name="connsiteY23" fmla="*/ 296013 h 420810"/>
                <a:gd name="connsiteX24" fmla="*/ 96039 w 463219"/>
                <a:gd name="connsiteY24" fmla="*/ 311685 h 420810"/>
                <a:gd name="connsiteX25" fmla="*/ 121035 w 463219"/>
                <a:gd name="connsiteY25" fmla="*/ 318164 h 420810"/>
                <a:gd name="connsiteX26" fmla="*/ 121604 w 463219"/>
                <a:gd name="connsiteY26" fmla="*/ 318311 h 420810"/>
                <a:gd name="connsiteX27" fmla="*/ 133817 w 463219"/>
                <a:gd name="connsiteY27" fmla="*/ 386795 h 420810"/>
                <a:gd name="connsiteX28" fmla="*/ 135384 w 463219"/>
                <a:gd name="connsiteY28" fmla="*/ 387231 h 420810"/>
                <a:gd name="connsiteX29" fmla="*/ 133563 w 463219"/>
                <a:gd name="connsiteY29" fmla="*/ 391914 h 420810"/>
                <a:gd name="connsiteX30" fmla="*/ 134077 w 463219"/>
                <a:gd name="connsiteY30" fmla="*/ 420810 h 420810"/>
                <a:gd name="connsiteX31" fmla="*/ 127388 w 463219"/>
                <a:gd name="connsiteY31" fmla="*/ 410241 h 420810"/>
                <a:gd name="connsiteX32" fmla="*/ 79584 w 463219"/>
                <a:gd name="connsiteY32" fmla="*/ 366401 h 420810"/>
                <a:gd name="connsiteX33" fmla="*/ 79024 w 463219"/>
                <a:gd name="connsiteY33" fmla="*/ 334940 h 420810"/>
                <a:gd name="connsiteX34" fmla="*/ 80845 w 463219"/>
                <a:gd name="connsiteY34" fmla="*/ 330257 h 420810"/>
                <a:gd name="connsiteX35" fmla="*/ 79278 w 463219"/>
                <a:gd name="connsiteY35" fmla="*/ 329821 h 420810"/>
                <a:gd name="connsiteX36" fmla="*/ 67065 w 463219"/>
                <a:gd name="connsiteY36" fmla="*/ 261337 h 420810"/>
                <a:gd name="connsiteX37" fmla="*/ 66496 w 463219"/>
                <a:gd name="connsiteY37" fmla="*/ 261190 h 420810"/>
                <a:gd name="connsiteX38" fmla="*/ 41500 w 463219"/>
                <a:gd name="connsiteY38" fmla="*/ 254711 h 420810"/>
                <a:gd name="connsiteX39" fmla="*/ 25188 w 463219"/>
                <a:gd name="connsiteY39" fmla="*/ 239039 h 420810"/>
                <a:gd name="connsiteX40" fmla="*/ 22282 w 463219"/>
                <a:gd name="connsiteY40" fmla="*/ 215765 h 420810"/>
                <a:gd name="connsiteX41" fmla="*/ 35333 w 463219"/>
                <a:gd name="connsiteY41" fmla="*/ 193029 h 420810"/>
                <a:gd name="connsiteX42" fmla="*/ 35722 w 463219"/>
                <a:gd name="connsiteY42" fmla="*/ 192350 h 420810"/>
                <a:gd name="connsiteX43" fmla="*/ 1222 w 463219"/>
                <a:gd name="connsiteY43" fmla="*/ 142924 h 420810"/>
                <a:gd name="connsiteX44" fmla="*/ 41279 w 463219"/>
                <a:gd name="connsiteY44" fmla="*/ 100324 h 420810"/>
                <a:gd name="connsiteX45" fmla="*/ 41352 w 463219"/>
                <a:gd name="connsiteY45" fmla="*/ 100134 h 420810"/>
                <a:gd name="connsiteX46" fmla="*/ 51842 w 463219"/>
                <a:gd name="connsiteY46" fmla="*/ 72939 h 420810"/>
                <a:gd name="connsiteX47" fmla="*/ 77505 w 463219"/>
                <a:gd name="connsiteY47" fmla="*/ 50279 h 420810"/>
                <a:gd name="connsiteX48" fmla="*/ 129067 w 463219"/>
                <a:gd name="connsiteY48" fmla="*/ 36314 h 420810"/>
                <a:gd name="connsiteX49" fmla="*/ 203603 w 463219"/>
                <a:gd name="connsiteY49" fmla="*/ 850 h 42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63219" h="420810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63219" y="103497"/>
                  </a:lnTo>
                  <a:lnTo>
                    <a:pt x="453090" y="102250"/>
                  </a:lnTo>
                  <a:lnTo>
                    <a:pt x="434228" y="118221"/>
                  </a:lnTo>
                  <a:lnTo>
                    <a:pt x="407694" y="93392"/>
                  </a:lnTo>
                  <a:cubicBezTo>
                    <a:pt x="389244" y="85567"/>
                    <a:pt x="365713" y="84933"/>
                    <a:pt x="343157" y="91667"/>
                  </a:cubicBezTo>
                  <a:cubicBezTo>
                    <a:pt x="329807" y="66734"/>
                    <a:pt x="296206" y="53359"/>
                    <a:pt x="258142" y="57824"/>
                  </a:cubicBezTo>
                  <a:cubicBezTo>
                    <a:pt x="229509" y="61182"/>
                    <a:pt x="202053" y="74243"/>
                    <a:pt x="183606" y="93288"/>
                  </a:cubicBezTo>
                  <a:cubicBezTo>
                    <a:pt x="165902" y="93221"/>
                    <a:pt x="147563" y="98191"/>
                    <a:pt x="132044" y="107253"/>
                  </a:cubicBezTo>
                  <a:cubicBezTo>
                    <a:pt x="121353" y="113491"/>
                    <a:pt x="112608" y="121308"/>
                    <a:pt x="106381" y="129913"/>
                  </a:cubicBezTo>
                  <a:lnTo>
                    <a:pt x="95891" y="157108"/>
                  </a:lnTo>
                  <a:lnTo>
                    <a:pt x="95818" y="157298"/>
                  </a:lnTo>
                  <a:cubicBezTo>
                    <a:pt x="75059" y="166689"/>
                    <a:pt x="60024" y="182683"/>
                    <a:pt x="55761" y="199898"/>
                  </a:cubicBezTo>
                  <a:cubicBezTo>
                    <a:pt x="50161" y="222492"/>
                    <a:pt x="64168" y="242561"/>
                    <a:pt x="90261" y="249324"/>
                  </a:cubicBezTo>
                  <a:lnTo>
                    <a:pt x="89872" y="250003"/>
                  </a:lnTo>
                  <a:lnTo>
                    <a:pt x="76821" y="272739"/>
                  </a:lnTo>
                  <a:cubicBezTo>
                    <a:pt x="75002" y="280807"/>
                    <a:pt x="75906" y="288852"/>
                    <a:pt x="79727" y="296013"/>
                  </a:cubicBezTo>
                  <a:cubicBezTo>
                    <a:pt x="83196" y="302520"/>
                    <a:pt x="88847" y="307857"/>
                    <a:pt x="96039" y="311685"/>
                  </a:cubicBezTo>
                  <a:lnTo>
                    <a:pt x="121035" y="318164"/>
                  </a:lnTo>
                  <a:lnTo>
                    <a:pt x="121604" y="318311"/>
                  </a:lnTo>
                  <a:cubicBezTo>
                    <a:pt x="101860" y="344624"/>
                    <a:pt x="108952" y="372905"/>
                    <a:pt x="133817" y="386795"/>
                  </a:cubicBezTo>
                  <a:lnTo>
                    <a:pt x="135384" y="387231"/>
                  </a:lnTo>
                  <a:lnTo>
                    <a:pt x="133563" y="391914"/>
                  </a:lnTo>
                  <a:lnTo>
                    <a:pt x="134077" y="420810"/>
                  </a:lnTo>
                  <a:lnTo>
                    <a:pt x="127388" y="410241"/>
                  </a:ln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47" name="그룹 2046">
            <a:extLst>
              <a:ext uri="{FF2B5EF4-FFF2-40B4-BE49-F238E27FC236}">
                <a16:creationId xmlns="" xmlns:a16="http://schemas.microsoft.com/office/drawing/2014/main" id="{CD9EDDFC-1E13-D9F7-AEB0-3AFA116CA894}"/>
              </a:ext>
            </a:extLst>
          </p:cNvPr>
          <p:cNvGrpSpPr/>
          <p:nvPr/>
        </p:nvGrpSpPr>
        <p:grpSpPr>
          <a:xfrm rot="2489287" flipH="1">
            <a:off x="5954914" y="5464421"/>
            <a:ext cx="70788" cy="83173"/>
            <a:chOff x="1589056" y="3350236"/>
            <a:chExt cx="508431" cy="492151"/>
          </a:xfrm>
        </p:grpSpPr>
        <p:sp>
          <p:nvSpPr>
            <p:cNvPr id="2048" name="자유형: 도형 2047">
              <a:extLst>
                <a:ext uri="{FF2B5EF4-FFF2-40B4-BE49-F238E27FC236}">
                  <a16:creationId xmlns="" xmlns:a16="http://schemas.microsoft.com/office/drawing/2014/main" id="{1BC8C646-6430-545F-94C3-0F7F89C43035}"/>
                </a:ext>
              </a:extLst>
            </p:cNvPr>
            <p:cNvSpPr/>
            <p:nvPr/>
          </p:nvSpPr>
          <p:spPr>
            <a:xfrm>
              <a:off x="1589056" y="3350236"/>
              <a:ext cx="508431" cy="492151"/>
            </a:xfrm>
            <a:custGeom>
              <a:avLst/>
              <a:gdLst>
                <a:gd name="connsiteX0" fmla="*/ 203603 w 508431"/>
                <a:gd name="connsiteY0" fmla="*/ 850 h 492151"/>
                <a:gd name="connsiteX1" fmla="*/ 288618 w 508431"/>
                <a:gd name="connsiteY1" fmla="*/ 34693 h 492151"/>
                <a:gd name="connsiteX2" fmla="*/ 353155 w 508431"/>
                <a:gd name="connsiteY2" fmla="*/ 36418 h 492151"/>
                <a:gd name="connsiteX3" fmla="*/ 379689 w 508431"/>
                <a:gd name="connsiteY3" fmla="*/ 61247 h 492151"/>
                <a:gd name="connsiteX4" fmla="*/ 398551 w 508431"/>
                <a:gd name="connsiteY4" fmla="*/ 45276 h 492151"/>
                <a:gd name="connsiteX5" fmla="*/ 429434 w 508431"/>
                <a:gd name="connsiteY5" fmla="*/ 49077 h 492151"/>
                <a:gd name="connsiteX6" fmla="*/ 458509 w 508431"/>
                <a:gd name="connsiteY6" fmla="*/ 99811 h 492151"/>
                <a:gd name="connsiteX7" fmla="*/ 458669 w 508431"/>
                <a:gd name="connsiteY7" fmla="*/ 99937 h 492151"/>
                <a:gd name="connsiteX8" fmla="*/ 481627 w 508431"/>
                <a:gd name="connsiteY8" fmla="*/ 117897 h 492151"/>
                <a:gd name="connsiteX9" fmla="*/ 495823 w 508431"/>
                <a:gd name="connsiteY9" fmla="*/ 149051 h 492151"/>
                <a:gd name="connsiteX10" fmla="*/ 494153 w 508431"/>
                <a:gd name="connsiteY10" fmla="*/ 202443 h 492151"/>
                <a:gd name="connsiteX11" fmla="*/ 506353 w 508431"/>
                <a:gd name="connsiteY11" fmla="*/ 284080 h 492151"/>
                <a:gd name="connsiteX12" fmla="*/ 449201 w 508431"/>
                <a:gd name="connsiteY12" fmla="*/ 355540 h 492151"/>
                <a:gd name="connsiteX13" fmla="*/ 428741 w 508431"/>
                <a:gd name="connsiteY13" fmla="*/ 416773 h 492151"/>
                <a:gd name="connsiteX14" fmla="*/ 359083 w 508431"/>
                <a:gd name="connsiteY14" fmla="*/ 424186 h 492151"/>
                <a:gd name="connsiteX15" fmla="*/ 309304 w 508431"/>
                <a:gd name="connsiteY15" fmla="*/ 489510 h 492151"/>
                <a:gd name="connsiteX16" fmla="*/ 236112 w 508431"/>
                <a:gd name="connsiteY16" fmla="*/ 449637 h 492151"/>
                <a:gd name="connsiteX17" fmla="*/ 127388 w 508431"/>
                <a:gd name="connsiteY17" fmla="*/ 410241 h 492151"/>
                <a:gd name="connsiteX18" fmla="*/ 79584 w 508431"/>
                <a:gd name="connsiteY18" fmla="*/ 366401 h 492151"/>
                <a:gd name="connsiteX19" fmla="*/ 79024 w 508431"/>
                <a:gd name="connsiteY19" fmla="*/ 334940 h 492151"/>
                <a:gd name="connsiteX20" fmla="*/ 80845 w 508431"/>
                <a:gd name="connsiteY20" fmla="*/ 330257 h 492151"/>
                <a:gd name="connsiteX21" fmla="*/ 79278 w 508431"/>
                <a:gd name="connsiteY21" fmla="*/ 329821 h 492151"/>
                <a:gd name="connsiteX22" fmla="*/ 67065 w 508431"/>
                <a:gd name="connsiteY22" fmla="*/ 261337 h 492151"/>
                <a:gd name="connsiteX23" fmla="*/ 66496 w 508431"/>
                <a:gd name="connsiteY23" fmla="*/ 261190 h 492151"/>
                <a:gd name="connsiteX24" fmla="*/ 41500 w 508431"/>
                <a:gd name="connsiteY24" fmla="*/ 254711 h 492151"/>
                <a:gd name="connsiteX25" fmla="*/ 25188 w 508431"/>
                <a:gd name="connsiteY25" fmla="*/ 239039 h 492151"/>
                <a:gd name="connsiteX26" fmla="*/ 22282 w 508431"/>
                <a:gd name="connsiteY26" fmla="*/ 215765 h 492151"/>
                <a:gd name="connsiteX27" fmla="*/ 35333 w 508431"/>
                <a:gd name="connsiteY27" fmla="*/ 193029 h 492151"/>
                <a:gd name="connsiteX28" fmla="*/ 35722 w 508431"/>
                <a:gd name="connsiteY28" fmla="*/ 192350 h 492151"/>
                <a:gd name="connsiteX29" fmla="*/ 1222 w 508431"/>
                <a:gd name="connsiteY29" fmla="*/ 142924 h 492151"/>
                <a:gd name="connsiteX30" fmla="*/ 41279 w 508431"/>
                <a:gd name="connsiteY30" fmla="*/ 100324 h 492151"/>
                <a:gd name="connsiteX31" fmla="*/ 41352 w 508431"/>
                <a:gd name="connsiteY31" fmla="*/ 100134 h 492151"/>
                <a:gd name="connsiteX32" fmla="*/ 51842 w 508431"/>
                <a:gd name="connsiteY32" fmla="*/ 72939 h 492151"/>
                <a:gd name="connsiteX33" fmla="*/ 77505 w 508431"/>
                <a:gd name="connsiteY33" fmla="*/ 50279 h 492151"/>
                <a:gd name="connsiteX34" fmla="*/ 129067 w 508431"/>
                <a:gd name="connsiteY34" fmla="*/ 36314 h 492151"/>
                <a:gd name="connsiteX35" fmla="*/ 203603 w 508431"/>
                <a:gd name="connsiteY35" fmla="*/ 850 h 49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08431" h="492151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81627" y="117897"/>
                  </a:lnTo>
                  <a:cubicBezTo>
                    <a:pt x="488042" y="126362"/>
                    <a:pt x="492972" y="137006"/>
                    <a:pt x="495823" y="149051"/>
                  </a:cubicBezTo>
                  <a:cubicBezTo>
                    <a:pt x="499968" y="166537"/>
                    <a:pt x="499377" y="185528"/>
                    <a:pt x="494153" y="202443"/>
                  </a:cubicBezTo>
                  <a:cubicBezTo>
                    <a:pt x="506995" y="225641"/>
                    <a:pt x="511486" y="255712"/>
                    <a:pt x="506353" y="284080"/>
                  </a:cubicBezTo>
                  <a:cubicBezTo>
                    <a:pt x="499530" y="321793"/>
                    <a:pt x="476942" y="350037"/>
                    <a:pt x="449201" y="355540"/>
                  </a:cubicBezTo>
                  <a:cubicBezTo>
                    <a:pt x="449068" y="379080"/>
                    <a:pt x="441604" y="401405"/>
                    <a:pt x="428741" y="416773"/>
                  </a:cubicBezTo>
                  <a:cubicBezTo>
                    <a:pt x="409198" y="440125"/>
                    <a:pt x="380968" y="443126"/>
                    <a:pt x="359083" y="424186"/>
                  </a:cubicBezTo>
                  <a:cubicBezTo>
                    <a:pt x="352005" y="456718"/>
                    <a:pt x="333053" y="481587"/>
                    <a:pt x="309304" y="489510"/>
                  </a:cubicBezTo>
                  <a:cubicBezTo>
                    <a:pt x="281318" y="498845"/>
                    <a:pt x="252111" y="482937"/>
                    <a:pt x="236112" y="449637"/>
                  </a:cubicBezTo>
                  <a:cubicBezTo>
                    <a:pt x="198350" y="481245"/>
                    <a:pt x="149304" y="463478"/>
                    <a:pt x="127388" y="410241"/>
                  </a:cubicBez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rgbClr val="FFF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049" name="자유형: 도형 2048">
              <a:extLst>
                <a:ext uri="{FF2B5EF4-FFF2-40B4-BE49-F238E27FC236}">
                  <a16:creationId xmlns="" xmlns:a16="http://schemas.microsoft.com/office/drawing/2014/main" id="{9D3EFA2C-75CC-B266-1147-16DAFE5632F6}"/>
                </a:ext>
              </a:extLst>
            </p:cNvPr>
            <p:cNvSpPr/>
            <p:nvPr/>
          </p:nvSpPr>
          <p:spPr>
            <a:xfrm>
              <a:off x="1589056" y="3350236"/>
              <a:ext cx="463219" cy="420810"/>
            </a:xfrm>
            <a:custGeom>
              <a:avLst/>
              <a:gdLst>
                <a:gd name="connsiteX0" fmla="*/ 203603 w 463219"/>
                <a:gd name="connsiteY0" fmla="*/ 850 h 420810"/>
                <a:gd name="connsiteX1" fmla="*/ 288618 w 463219"/>
                <a:gd name="connsiteY1" fmla="*/ 34693 h 420810"/>
                <a:gd name="connsiteX2" fmla="*/ 353155 w 463219"/>
                <a:gd name="connsiteY2" fmla="*/ 36418 h 420810"/>
                <a:gd name="connsiteX3" fmla="*/ 379689 w 463219"/>
                <a:gd name="connsiteY3" fmla="*/ 61247 h 420810"/>
                <a:gd name="connsiteX4" fmla="*/ 398551 w 463219"/>
                <a:gd name="connsiteY4" fmla="*/ 45276 h 420810"/>
                <a:gd name="connsiteX5" fmla="*/ 429434 w 463219"/>
                <a:gd name="connsiteY5" fmla="*/ 49077 h 420810"/>
                <a:gd name="connsiteX6" fmla="*/ 458509 w 463219"/>
                <a:gd name="connsiteY6" fmla="*/ 99811 h 420810"/>
                <a:gd name="connsiteX7" fmla="*/ 458669 w 463219"/>
                <a:gd name="connsiteY7" fmla="*/ 99937 h 420810"/>
                <a:gd name="connsiteX8" fmla="*/ 463219 w 463219"/>
                <a:gd name="connsiteY8" fmla="*/ 103497 h 420810"/>
                <a:gd name="connsiteX9" fmla="*/ 453090 w 463219"/>
                <a:gd name="connsiteY9" fmla="*/ 102250 h 420810"/>
                <a:gd name="connsiteX10" fmla="*/ 434228 w 463219"/>
                <a:gd name="connsiteY10" fmla="*/ 118221 h 420810"/>
                <a:gd name="connsiteX11" fmla="*/ 407694 w 463219"/>
                <a:gd name="connsiteY11" fmla="*/ 93392 h 420810"/>
                <a:gd name="connsiteX12" fmla="*/ 343157 w 463219"/>
                <a:gd name="connsiteY12" fmla="*/ 91667 h 420810"/>
                <a:gd name="connsiteX13" fmla="*/ 258142 w 463219"/>
                <a:gd name="connsiteY13" fmla="*/ 57824 h 420810"/>
                <a:gd name="connsiteX14" fmla="*/ 183606 w 463219"/>
                <a:gd name="connsiteY14" fmla="*/ 93288 h 420810"/>
                <a:gd name="connsiteX15" fmla="*/ 132044 w 463219"/>
                <a:gd name="connsiteY15" fmla="*/ 107253 h 420810"/>
                <a:gd name="connsiteX16" fmla="*/ 106381 w 463219"/>
                <a:gd name="connsiteY16" fmla="*/ 129913 h 420810"/>
                <a:gd name="connsiteX17" fmla="*/ 95891 w 463219"/>
                <a:gd name="connsiteY17" fmla="*/ 157108 h 420810"/>
                <a:gd name="connsiteX18" fmla="*/ 95818 w 463219"/>
                <a:gd name="connsiteY18" fmla="*/ 157298 h 420810"/>
                <a:gd name="connsiteX19" fmla="*/ 55761 w 463219"/>
                <a:gd name="connsiteY19" fmla="*/ 199898 h 420810"/>
                <a:gd name="connsiteX20" fmla="*/ 90261 w 463219"/>
                <a:gd name="connsiteY20" fmla="*/ 249324 h 420810"/>
                <a:gd name="connsiteX21" fmla="*/ 89872 w 463219"/>
                <a:gd name="connsiteY21" fmla="*/ 250003 h 420810"/>
                <a:gd name="connsiteX22" fmla="*/ 76821 w 463219"/>
                <a:gd name="connsiteY22" fmla="*/ 272739 h 420810"/>
                <a:gd name="connsiteX23" fmla="*/ 79727 w 463219"/>
                <a:gd name="connsiteY23" fmla="*/ 296013 h 420810"/>
                <a:gd name="connsiteX24" fmla="*/ 96039 w 463219"/>
                <a:gd name="connsiteY24" fmla="*/ 311685 h 420810"/>
                <a:gd name="connsiteX25" fmla="*/ 121035 w 463219"/>
                <a:gd name="connsiteY25" fmla="*/ 318164 h 420810"/>
                <a:gd name="connsiteX26" fmla="*/ 121604 w 463219"/>
                <a:gd name="connsiteY26" fmla="*/ 318311 h 420810"/>
                <a:gd name="connsiteX27" fmla="*/ 133817 w 463219"/>
                <a:gd name="connsiteY27" fmla="*/ 386795 h 420810"/>
                <a:gd name="connsiteX28" fmla="*/ 135384 w 463219"/>
                <a:gd name="connsiteY28" fmla="*/ 387231 h 420810"/>
                <a:gd name="connsiteX29" fmla="*/ 133563 w 463219"/>
                <a:gd name="connsiteY29" fmla="*/ 391914 h 420810"/>
                <a:gd name="connsiteX30" fmla="*/ 134077 w 463219"/>
                <a:gd name="connsiteY30" fmla="*/ 420810 h 420810"/>
                <a:gd name="connsiteX31" fmla="*/ 127388 w 463219"/>
                <a:gd name="connsiteY31" fmla="*/ 410241 h 420810"/>
                <a:gd name="connsiteX32" fmla="*/ 79584 w 463219"/>
                <a:gd name="connsiteY32" fmla="*/ 366401 h 420810"/>
                <a:gd name="connsiteX33" fmla="*/ 79024 w 463219"/>
                <a:gd name="connsiteY33" fmla="*/ 334940 h 420810"/>
                <a:gd name="connsiteX34" fmla="*/ 80845 w 463219"/>
                <a:gd name="connsiteY34" fmla="*/ 330257 h 420810"/>
                <a:gd name="connsiteX35" fmla="*/ 79278 w 463219"/>
                <a:gd name="connsiteY35" fmla="*/ 329821 h 420810"/>
                <a:gd name="connsiteX36" fmla="*/ 67065 w 463219"/>
                <a:gd name="connsiteY36" fmla="*/ 261337 h 420810"/>
                <a:gd name="connsiteX37" fmla="*/ 66496 w 463219"/>
                <a:gd name="connsiteY37" fmla="*/ 261190 h 420810"/>
                <a:gd name="connsiteX38" fmla="*/ 41500 w 463219"/>
                <a:gd name="connsiteY38" fmla="*/ 254711 h 420810"/>
                <a:gd name="connsiteX39" fmla="*/ 25188 w 463219"/>
                <a:gd name="connsiteY39" fmla="*/ 239039 h 420810"/>
                <a:gd name="connsiteX40" fmla="*/ 22282 w 463219"/>
                <a:gd name="connsiteY40" fmla="*/ 215765 h 420810"/>
                <a:gd name="connsiteX41" fmla="*/ 35333 w 463219"/>
                <a:gd name="connsiteY41" fmla="*/ 193029 h 420810"/>
                <a:gd name="connsiteX42" fmla="*/ 35722 w 463219"/>
                <a:gd name="connsiteY42" fmla="*/ 192350 h 420810"/>
                <a:gd name="connsiteX43" fmla="*/ 1222 w 463219"/>
                <a:gd name="connsiteY43" fmla="*/ 142924 h 420810"/>
                <a:gd name="connsiteX44" fmla="*/ 41279 w 463219"/>
                <a:gd name="connsiteY44" fmla="*/ 100324 h 420810"/>
                <a:gd name="connsiteX45" fmla="*/ 41352 w 463219"/>
                <a:gd name="connsiteY45" fmla="*/ 100134 h 420810"/>
                <a:gd name="connsiteX46" fmla="*/ 51842 w 463219"/>
                <a:gd name="connsiteY46" fmla="*/ 72939 h 420810"/>
                <a:gd name="connsiteX47" fmla="*/ 77505 w 463219"/>
                <a:gd name="connsiteY47" fmla="*/ 50279 h 420810"/>
                <a:gd name="connsiteX48" fmla="*/ 129067 w 463219"/>
                <a:gd name="connsiteY48" fmla="*/ 36314 h 420810"/>
                <a:gd name="connsiteX49" fmla="*/ 203603 w 463219"/>
                <a:gd name="connsiteY49" fmla="*/ 850 h 42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63219" h="420810">
                  <a:moveTo>
                    <a:pt x="203603" y="850"/>
                  </a:moveTo>
                  <a:cubicBezTo>
                    <a:pt x="241667" y="-3615"/>
                    <a:pt x="275268" y="9760"/>
                    <a:pt x="288618" y="34693"/>
                  </a:cubicBezTo>
                  <a:cubicBezTo>
                    <a:pt x="311174" y="27959"/>
                    <a:pt x="334705" y="28593"/>
                    <a:pt x="353155" y="36418"/>
                  </a:cubicBezTo>
                  <a:lnTo>
                    <a:pt x="379689" y="61247"/>
                  </a:lnTo>
                  <a:lnTo>
                    <a:pt x="398551" y="45276"/>
                  </a:lnTo>
                  <a:cubicBezTo>
                    <a:pt x="408628" y="42008"/>
                    <a:pt x="419443" y="43106"/>
                    <a:pt x="429434" y="49077"/>
                  </a:cubicBezTo>
                  <a:cubicBezTo>
                    <a:pt x="444659" y="58173"/>
                    <a:pt x="455576" y="77217"/>
                    <a:pt x="458509" y="99811"/>
                  </a:cubicBezTo>
                  <a:lnTo>
                    <a:pt x="458669" y="99937"/>
                  </a:lnTo>
                  <a:lnTo>
                    <a:pt x="463219" y="103497"/>
                  </a:lnTo>
                  <a:lnTo>
                    <a:pt x="453090" y="102250"/>
                  </a:lnTo>
                  <a:lnTo>
                    <a:pt x="434228" y="118221"/>
                  </a:lnTo>
                  <a:lnTo>
                    <a:pt x="407694" y="93392"/>
                  </a:lnTo>
                  <a:cubicBezTo>
                    <a:pt x="389244" y="85567"/>
                    <a:pt x="365713" y="84933"/>
                    <a:pt x="343157" y="91667"/>
                  </a:cubicBezTo>
                  <a:cubicBezTo>
                    <a:pt x="329807" y="66734"/>
                    <a:pt x="296206" y="53359"/>
                    <a:pt x="258142" y="57824"/>
                  </a:cubicBezTo>
                  <a:cubicBezTo>
                    <a:pt x="229509" y="61182"/>
                    <a:pt x="202053" y="74243"/>
                    <a:pt x="183606" y="93288"/>
                  </a:cubicBezTo>
                  <a:cubicBezTo>
                    <a:pt x="165902" y="93221"/>
                    <a:pt x="147563" y="98191"/>
                    <a:pt x="132044" y="107253"/>
                  </a:cubicBezTo>
                  <a:cubicBezTo>
                    <a:pt x="121353" y="113491"/>
                    <a:pt x="112608" y="121308"/>
                    <a:pt x="106381" y="129913"/>
                  </a:cubicBezTo>
                  <a:lnTo>
                    <a:pt x="95891" y="157108"/>
                  </a:lnTo>
                  <a:lnTo>
                    <a:pt x="95818" y="157298"/>
                  </a:lnTo>
                  <a:cubicBezTo>
                    <a:pt x="75059" y="166689"/>
                    <a:pt x="60024" y="182683"/>
                    <a:pt x="55761" y="199898"/>
                  </a:cubicBezTo>
                  <a:cubicBezTo>
                    <a:pt x="50161" y="222492"/>
                    <a:pt x="64168" y="242561"/>
                    <a:pt x="90261" y="249324"/>
                  </a:cubicBezTo>
                  <a:lnTo>
                    <a:pt x="89872" y="250003"/>
                  </a:lnTo>
                  <a:lnTo>
                    <a:pt x="76821" y="272739"/>
                  </a:lnTo>
                  <a:cubicBezTo>
                    <a:pt x="75002" y="280807"/>
                    <a:pt x="75906" y="288852"/>
                    <a:pt x="79727" y="296013"/>
                  </a:cubicBezTo>
                  <a:cubicBezTo>
                    <a:pt x="83196" y="302520"/>
                    <a:pt x="88847" y="307857"/>
                    <a:pt x="96039" y="311685"/>
                  </a:cubicBezTo>
                  <a:lnTo>
                    <a:pt x="121035" y="318164"/>
                  </a:lnTo>
                  <a:lnTo>
                    <a:pt x="121604" y="318311"/>
                  </a:lnTo>
                  <a:cubicBezTo>
                    <a:pt x="101860" y="344624"/>
                    <a:pt x="108952" y="372905"/>
                    <a:pt x="133817" y="386795"/>
                  </a:cubicBezTo>
                  <a:lnTo>
                    <a:pt x="135384" y="387231"/>
                  </a:lnTo>
                  <a:lnTo>
                    <a:pt x="133563" y="391914"/>
                  </a:lnTo>
                  <a:lnTo>
                    <a:pt x="134077" y="420810"/>
                  </a:lnTo>
                  <a:lnTo>
                    <a:pt x="127388" y="410241"/>
                  </a:lnTo>
                  <a:cubicBezTo>
                    <a:pt x="105859" y="413741"/>
                    <a:pt x="85644" y="395206"/>
                    <a:pt x="79584" y="366401"/>
                  </a:cubicBezTo>
                  <a:cubicBezTo>
                    <a:pt x="77390" y="355981"/>
                    <a:pt x="77262" y="345149"/>
                    <a:pt x="79024" y="334940"/>
                  </a:cubicBezTo>
                  <a:lnTo>
                    <a:pt x="80845" y="330257"/>
                  </a:lnTo>
                  <a:lnTo>
                    <a:pt x="79278" y="329821"/>
                  </a:lnTo>
                  <a:cubicBezTo>
                    <a:pt x="54413" y="315931"/>
                    <a:pt x="47321" y="287650"/>
                    <a:pt x="67065" y="261337"/>
                  </a:cubicBezTo>
                  <a:lnTo>
                    <a:pt x="66496" y="261190"/>
                  </a:lnTo>
                  <a:lnTo>
                    <a:pt x="41500" y="254711"/>
                  </a:lnTo>
                  <a:cubicBezTo>
                    <a:pt x="34308" y="250883"/>
                    <a:pt x="28657" y="245546"/>
                    <a:pt x="25188" y="239039"/>
                  </a:cubicBezTo>
                  <a:cubicBezTo>
                    <a:pt x="21367" y="231878"/>
                    <a:pt x="20463" y="223833"/>
                    <a:pt x="22282" y="215765"/>
                  </a:cubicBezTo>
                  <a:lnTo>
                    <a:pt x="35333" y="193029"/>
                  </a:lnTo>
                  <a:lnTo>
                    <a:pt x="35722" y="192350"/>
                  </a:lnTo>
                  <a:cubicBezTo>
                    <a:pt x="9629" y="185587"/>
                    <a:pt x="-4378" y="165518"/>
                    <a:pt x="1222" y="142924"/>
                  </a:cubicBezTo>
                  <a:cubicBezTo>
                    <a:pt x="5485" y="125709"/>
                    <a:pt x="20520" y="109715"/>
                    <a:pt x="41279" y="100324"/>
                  </a:cubicBezTo>
                  <a:lnTo>
                    <a:pt x="41352" y="100134"/>
                  </a:lnTo>
                  <a:lnTo>
                    <a:pt x="51842" y="72939"/>
                  </a:lnTo>
                  <a:cubicBezTo>
                    <a:pt x="58069" y="64334"/>
                    <a:pt x="66814" y="56517"/>
                    <a:pt x="77505" y="50279"/>
                  </a:cubicBezTo>
                  <a:cubicBezTo>
                    <a:pt x="93024" y="41217"/>
                    <a:pt x="111363" y="36247"/>
                    <a:pt x="129067" y="36314"/>
                  </a:cubicBezTo>
                  <a:cubicBezTo>
                    <a:pt x="147514" y="17269"/>
                    <a:pt x="174970" y="4208"/>
                    <a:pt x="203603" y="850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D2817EED-0CC5-0D47-90DB-9603926E2B26}"/>
              </a:ext>
            </a:extLst>
          </p:cNvPr>
          <p:cNvGrpSpPr/>
          <p:nvPr/>
        </p:nvGrpSpPr>
        <p:grpSpPr>
          <a:xfrm>
            <a:off x="4220839" y="2796437"/>
            <a:ext cx="3450210" cy="1755634"/>
            <a:chOff x="4087489" y="1919328"/>
            <a:chExt cx="3450210" cy="1755634"/>
          </a:xfrm>
        </p:grpSpPr>
        <p:sp>
          <p:nvSpPr>
            <p:cNvPr id="11" name="이등변 삼각형 10">
              <a:extLst>
                <a:ext uri="{FF2B5EF4-FFF2-40B4-BE49-F238E27FC236}">
                  <a16:creationId xmlns="" xmlns:a16="http://schemas.microsoft.com/office/drawing/2014/main" id="{E5502F30-B911-BB0B-3B01-A994CE4FE962}"/>
                </a:ext>
              </a:extLst>
            </p:cNvPr>
            <p:cNvSpPr/>
            <p:nvPr/>
          </p:nvSpPr>
          <p:spPr>
            <a:xfrm rot="5400000">
              <a:off x="5767083" y="1904343"/>
              <a:ext cx="1755631" cy="1785601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="" xmlns:a16="http://schemas.microsoft.com/office/drawing/2014/main" id="{AC44CC73-F73A-0029-F5A8-BB59B8ED6CB4}"/>
                </a:ext>
              </a:extLst>
            </p:cNvPr>
            <p:cNvSpPr/>
            <p:nvPr/>
          </p:nvSpPr>
          <p:spPr>
            <a:xfrm rot="16200000" flipH="1">
              <a:off x="4093787" y="1913682"/>
              <a:ext cx="1754982" cy="1767577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0C462423-5A6B-54CC-BBE1-AE0DE4A7E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170" y="2453399"/>
            <a:ext cx="3066554" cy="256663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14DF968B-DDA7-D9E0-588B-F15CA0977C67}"/>
              </a:ext>
            </a:extLst>
          </p:cNvPr>
          <p:cNvGrpSpPr/>
          <p:nvPr/>
        </p:nvGrpSpPr>
        <p:grpSpPr>
          <a:xfrm>
            <a:off x="4228587" y="3676083"/>
            <a:ext cx="3442462" cy="2488678"/>
            <a:chOff x="4095237" y="2798974"/>
            <a:chExt cx="3442462" cy="2488678"/>
          </a:xfrm>
        </p:grpSpPr>
        <p:sp>
          <p:nvSpPr>
            <p:cNvPr id="767" name="자유형: 도형 766">
              <a:extLst>
                <a:ext uri="{FF2B5EF4-FFF2-40B4-BE49-F238E27FC236}">
                  <a16:creationId xmlns="" xmlns:a16="http://schemas.microsoft.com/office/drawing/2014/main" id="{92A24B28-B25B-7118-6C26-3E71DE84F447}"/>
                </a:ext>
              </a:extLst>
            </p:cNvPr>
            <p:cNvSpPr/>
            <p:nvPr/>
          </p:nvSpPr>
          <p:spPr>
            <a:xfrm>
              <a:off x="4095237" y="2798975"/>
              <a:ext cx="1725106" cy="2488677"/>
            </a:xfrm>
            <a:custGeom>
              <a:avLst/>
              <a:gdLst>
                <a:gd name="connsiteX0" fmla="*/ 0 w 1743959"/>
                <a:gd name="connsiteY0" fmla="*/ 0 h 2535811"/>
                <a:gd name="connsiteX1" fmla="*/ 509047 w 1743959"/>
                <a:gd name="connsiteY1" fmla="*/ 1904215 h 2535811"/>
                <a:gd name="connsiteX2" fmla="*/ 1743959 w 1743959"/>
                <a:gd name="connsiteY2" fmla="*/ 2535811 h 2535811"/>
                <a:gd name="connsiteX3" fmla="*/ 1706251 w 1743959"/>
                <a:gd name="connsiteY3" fmla="*/ 810705 h 2535811"/>
                <a:gd name="connsiteX4" fmla="*/ 0 w 1743959"/>
                <a:gd name="connsiteY4" fmla="*/ 0 h 2535811"/>
                <a:gd name="connsiteX0" fmla="*/ 0 w 1743959"/>
                <a:gd name="connsiteY0" fmla="*/ 0 h 2535811"/>
                <a:gd name="connsiteX1" fmla="*/ 452486 w 1743959"/>
                <a:gd name="connsiteY1" fmla="*/ 1677972 h 2535811"/>
                <a:gd name="connsiteX2" fmla="*/ 1743959 w 1743959"/>
                <a:gd name="connsiteY2" fmla="*/ 2535811 h 2535811"/>
                <a:gd name="connsiteX3" fmla="*/ 1706251 w 1743959"/>
                <a:gd name="connsiteY3" fmla="*/ 810705 h 2535811"/>
                <a:gd name="connsiteX4" fmla="*/ 0 w 1743959"/>
                <a:gd name="connsiteY4" fmla="*/ 0 h 2535811"/>
                <a:gd name="connsiteX0" fmla="*/ 0 w 1743959"/>
                <a:gd name="connsiteY0" fmla="*/ 0 h 2535811"/>
                <a:gd name="connsiteX1" fmla="*/ 518474 w 1743959"/>
                <a:gd name="connsiteY1" fmla="*/ 1847654 h 2535811"/>
                <a:gd name="connsiteX2" fmla="*/ 1743959 w 1743959"/>
                <a:gd name="connsiteY2" fmla="*/ 2535811 h 2535811"/>
                <a:gd name="connsiteX3" fmla="*/ 1706251 w 1743959"/>
                <a:gd name="connsiteY3" fmla="*/ 810705 h 2535811"/>
                <a:gd name="connsiteX4" fmla="*/ 0 w 1743959"/>
                <a:gd name="connsiteY4" fmla="*/ 0 h 2535811"/>
                <a:gd name="connsiteX0" fmla="*/ 0 w 1734533"/>
                <a:gd name="connsiteY0" fmla="*/ 0 h 2328421"/>
                <a:gd name="connsiteX1" fmla="*/ 518474 w 1734533"/>
                <a:gd name="connsiteY1" fmla="*/ 1847654 h 2328421"/>
                <a:gd name="connsiteX2" fmla="*/ 1734533 w 1734533"/>
                <a:gd name="connsiteY2" fmla="*/ 2328421 h 2328421"/>
                <a:gd name="connsiteX3" fmla="*/ 1706251 w 1734533"/>
                <a:gd name="connsiteY3" fmla="*/ 810705 h 2328421"/>
                <a:gd name="connsiteX4" fmla="*/ 0 w 1734533"/>
                <a:gd name="connsiteY4" fmla="*/ 0 h 2328421"/>
                <a:gd name="connsiteX0" fmla="*/ 0 w 1725106"/>
                <a:gd name="connsiteY0" fmla="*/ 0 h 2488677"/>
                <a:gd name="connsiteX1" fmla="*/ 518474 w 1725106"/>
                <a:gd name="connsiteY1" fmla="*/ 1847654 h 2488677"/>
                <a:gd name="connsiteX2" fmla="*/ 1725106 w 1725106"/>
                <a:gd name="connsiteY2" fmla="*/ 2488677 h 2488677"/>
                <a:gd name="connsiteX3" fmla="*/ 1706251 w 1725106"/>
                <a:gd name="connsiteY3" fmla="*/ 810705 h 2488677"/>
                <a:gd name="connsiteX4" fmla="*/ 0 w 1725106"/>
                <a:gd name="connsiteY4" fmla="*/ 0 h 248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106" h="2488677">
                  <a:moveTo>
                    <a:pt x="0" y="0"/>
                  </a:moveTo>
                  <a:lnTo>
                    <a:pt x="518474" y="1847654"/>
                  </a:lnTo>
                  <a:lnTo>
                    <a:pt x="1725106" y="2488677"/>
                  </a:lnTo>
                  <a:lnTo>
                    <a:pt x="1706251" y="810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B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자유형: 도형 1">
              <a:extLst>
                <a:ext uri="{FF2B5EF4-FFF2-40B4-BE49-F238E27FC236}">
                  <a16:creationId xmlns="" xmlns:a16="http://schemas.microsoft.com/office/drawing/2014/main" id="{6ACFB0AB-AAF5-B13B-44A3-AB9FDE5A51C7}"/>
                </a:ext>
              </a:extLst>
            </p:cNvPr>
            <p:cNvSpPr/>
            <p:nvPr/>
          </p:nvSpPr>
          <p:spPr>
            <a:xfrm flipH="1">
              <a:off x="5785728" y="2798974"/>
              <a:ext cx="1751971" cy="2488677"/>
            </a:xfrm>
            <a:custGeom>
              <a:avLst/>
              <a:gdLst>
                <a:gd name="connsiteX0" fmla="*/ 0 w 1743959"/>
                <a:gd name="connsiteY0" fmla="*/ 0 h 2535811"/>
                <a:gd name="connsiteX1" fmla="*/ 509047 w 1743959"/>
                <a:gd name="connsiteY1" fmla="*/ 1904215 h 2535811"/>
                <a:gd name="connsiteX2" fmla="*/ 1743959 w 1743959"/>
                <a:gd name="connsiteY2" fmla="*/ 2535811 h 2535811"/>
                <a:gd name="connsiteX3" fmla="*/ 1706251 w 1743959"/>
                <a:gd name="connsiteY3" fmla="*/ 810705 h 2535811"/>
                <a:gd name="connsiteX4" fmla="*/ 0 w 1743959"/>
                <a:gd name="connsiteY4" fmla="*/ 0 h 2535811"/>
                <a:gd name="connsiteX0" fmla="*/ 0 w 1743959"/>
                <a:gd name="connsiteY0" fmla="*/ 0 h 2535811"/>
                <a:gd name="connsiteX1" fmla="*/ 452486 w 1743959"/>
                <a:gd name="connsiteY1" fmla="*/ 1677972 h 2535811"/>
                <a:gd name="connsiteX2" fmla="*/ 1743959 w 1743959"/>
                <a:gd name="connsiteY2" fmla="*/ 2535811 h 2535811"/>
                <a:gd name="connsiteX3" fmla="*/ 1706251 w 1743959"/>
                <a:gd name="connsiteY3" fmla="*/ 810705 h 2535811"/>
                <a:gd name="connsiteX4" fmla="*/ 0 w 1743959"/>
                <a:gd name="connsiteY4" fmla="*/ 0 h 2535811"/>
                <a:gd name="connsiteX0" fmla="*/ 0 w 1743959"/>
                <a:gd name="connsiteY0" fmla="*/ 0 h 2535811"/>
                <a:gd name="connsiteX1" fmla="*/ 518474 w 1743959"/>
                <a:gd name="connsiteY1" fmla="*/ 1847654 h 2535811"/>
                <a:gd name="connsiteX2" fmla="*/ 1743959 w 1743959"/>
                <a:gd name="connsiteY2" fmla="*/ 2535811 h 2535811"/>
                <a:gd name="connsiteX3" fmla="*/ 1706251 w 1743959"/>
                <a:gd name="connsiteY3" fmla="*/ 810705 h 2535811"/>
                <a:gd name="connsiteX4" fmla="*/ 0 w 1743959"/>
                <a:gd name="connsiteY4" fmla="*/ 0 h 2535811"/>
                <a:gd name="connsiteX0" fmla="*/ 0 w 1734533"/>
                <a:gd name="connsiteY0" fmla="*/ 0 h 2328421"/>
                <a:gd name="connsiteX1" fmla="*/ 518474 w 1734533"/>
                <a:gd name="connsiteY1" fmla="*/ 1847654 h 2328421"/>
                <a:gd name="connsiteX2" fmla="*/ 1734533 w 1734533"/>
                <a:gd name="connsiteY2" fmla="*/ 2328421 h 2328421"/>
                <a:gd name="connsiteX3" fmla="*/ 1706251 w 1734533"/>
                <a:gd name="connsiteY3" fmla="*/ 810705 h 2328421"/>
                <a:gd name="connsiteX4" fmla="*/ 0 w 1734533"/>
                <a:gd name="connsiteY4" fmla="*/ 0 h 2328421"/>
                <a:gd name="connsiteX0" fmla="*/ 0 w 1725106"/>
                <a:gd name="connsiteY0" fmla="*/ 0 h 2488677"/>
                <a:gd name="connsiteX1" fmla="*/ 518474 w 1725106"/>
                <a:gd name="connsiteY1" fmla="*/ 1847654 h 2488677"/>
                <a:gd name="connsiteX2" fmla="*/ 1725106 w 1725106"/>
                <a:gd name="connsiteY2" fmla="*/ 2488677 h 2488677"/>
                <a:gd name="connsiteX3" fmla="*/ 1706251 w 1725106"/>
                <a:gd name="connsiteY3" fmla="*/ 810705 h 2488677"/>
                <a:gd name="connsiteX4" fmla="*/ 0 w 1725106"/>
                <a:gd name="connsiteY4" fmla="*/ 0 h 2488677"/>
                <a:gd name="connsiteX0" fmla="*/ 0 w 1751971"/>
                <a:gd name="connsiteY0" fmla="*/ 0 h 2488677"/>
                <a:gd name="connsiteX1" fmla="*/ 518474 w 1751971"/>
                <a:gd name="connsiteY1" fmla="*/ 1847654 h 2488677"/>
                <a:gd name="connsiteX2" fmla="*/ 1725106 w 1751971"/>
                <a:gd name="connsiteY2" fmla="*/ 2488677 h 2488677"/>
                <a:gd name="connsiteX3" fmla="*/ 1751971 w 1751971"/>
                <a:gd name="connsiteY3" fmla="*/ 818325 h 2488677"/>
                <a:gd name="connsiteX4" fmla="*/ 0 w 1751971"/>
                <a:gd name="connsiteY4" fmla="*/ 0 h 248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1971" h="2488677">
                  <a:moveTo>
                    <a:pt x="0" y="0"/>
                  </a:moveTo>
                  <a:lnTo>
                    <a:pt x="518474" y="1847654"/>
                  </a:lnTo>
                  <a:lnTo>
                    <a:pt x="1725106" y="2488677"/>
                  </a:lnTo>
                  <a:lnTo>
                    <a:pt x="1751971" y="8183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BF8A659-96DB-F2EA-70A7-39F794A4C14B}"/>
              </a:ext>
            </a:extLst>
          </p:cNvPr>
          <p:cNvSpPr txBox="1"/>
          <p:nvPr/>
        </p:nvSpPr>
        <p:spPr>
          <a:xfrm>
            <a:off x="3308938" y="1043160"/>
            <a:ext cx="5574123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prstClr val="white"/>
                </a:solidFill>
                <a:latin typeface="Arial Rounded MT Bold" panose="020F0704030504030204" pitchFamily="34" charset="0"/>
                <a:ea typeface="HY견고딕" panose="02030600000101010101" pitchFamily="18" charset="-127"/>
              </a:rPr>
              <a:t>BIAF </a:t>
            </a:r>
            <a:r>
              <a:rPr lang="en-US" altLang="ko-KR" sz="4000" b="1" dirty="0" smtClean="0">
                <a:solidFill>
                  <a:prstClr val="white"/>
                </a:solidFill>
                <a:latin typeface="Arial Rounded MT Bold" panose="020F0704030504030204" pitchFamily="34" charset="0"/>
                <a:ea typeface="HY견고딕" panose="02030600000101010101" pitchFamily="18" charset="-127"/>
              </a:rPr>
              <a:t>2023</a:t>
            </a:r>
          </a:p>
          <a:p>
            <a:pPr algn="ctr"/>
            <a:r>
              <a:rPr lang="ko-KR" altLang="en-US" sz="2800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Medium" panose="00000600000000000000" pitchFamily="2" charset="-127"/>
              </a:rPr>
              <a:t>부천국제애니메이션페스티벌</a:t>
            </a:r>
            <a:endParaRPr lang="ko-KR" altLang="en-US" sz="2800" dirty="0">
              <a:solidFill>
                <a:prstClr val="white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KoPubWorld돋움체 Medium" panose="00000600000000000000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="" xmlns:a16="http://schemas.microsoft.com/office/drawing/2014/main" id="{66AA200C-F4FB-4C4A-9501-783944059D2F}"/>
              </a:ext>
            </a:extLst>
          </p:cNvPr>
          <p:cNvSpPr txBox="1"/>
          <p:nvPr/>
        </p:nvSpPr>
        <p:spPr>
          <a:xfrm>
            <a:off x="9020175" y="2577621"/>
            <a:ext cx="2734251" cy="1012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Medium" panose="00000600000000000000" pitchFamily="2" charset="-127"/>
              </a:rPr>
              <a:t>2</a:t>
            </a:r>
            <a:r>
              <a:rPr lang="ko-KR" altLang="en-US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Medium" panose="00000600000000000000" pitchFamily="2" charset="-127"/>
              </a:rPr>
              <a:t>조 </a:t>
            </a:r>
            <a:endParaRPr lang="en-US" altLang="ko-KR" dirty="0" smtClean="0">
              <a:solidFill>
                <a:prstClr val="white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KoPubWorld돋움체 Medium" panose="000006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Medium" panose="00000600000000000000" pitchFamily="2" charset="-127"/>
              </a:rPr>
              <a:t>박준형</a:t>
            </a:r>
            <a:r>
              <a:rPr lang="en-US" altLang="ko-KR" sz="1400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Medium" panose="00000600000000000000" pitchFamily="2" charset="-127"/>
              </a:rPr>
              <a:t>(PM) </a:t>
            </a:r>
            <a:r>
              <a:rPr lang="ko-KR" altLang="en-US" sz="1400" dirty="0" err="1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Medium" panose="00000600000000000000" pitchFamily="2" charset="-127"/>
              </a:rPr>
              <a:t>우형봉</a:t>
            </a:r>
            <a:r>
              <a:rPr lang="en-US" altLang="ko-KR" sz="1400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Medium" panose="00000600000000000000" pitchFamily="2" charset="-127"/>
              </a:rPr>
              <a:t>(PL) </a:t>
            </a:r>
          </a:p>
          <a:p>
            <a:pPr>
              <a:lnSpc>
                <a:spcPct val="130000"/>
              </a:lnSpc>
            </a:pPr>
            <a:r>
              <a:rPr lang="ko-KR" altLang="en-US" sz="1400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Medium" panose="00000600000000000000" pitchFamily="2" charset="-127"/>
              </a:rPr>
              <a:t>김성준 김슬기 </a:t>
            </a:r>
            <a:r>
              <a:rPr lang="ko-KR" altLang="en-US" sz="140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Medium" panose="00000600000000000000" pitchFamily="2" charset="-127"/>
              </a:rPr>
              <a:t>나혜영 조원</a:t>
            </a:r>
            <a:endParaRPr lang="en-US" altLang="ko-KR" sz="1400" dirty="0">
              <a:solidFill>
                <a:prstClr val="white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218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08333E-7 -2.96296E-6 L -2.08333E-7 0.00023 C 0.00039 -0.04352 -2.08333E-7 -0.08727 0.00117 -0.13032 C 0.00221 -0.16389 0.00378 -0.19699 0.0069 -0.22986 C 0.01315 -0.29259 0.02318 -0.35463 0.02969 -0.41736 C 0.03177 -0.43773 0.03281 -0.45902 0.03594 -0.47963 C 0.03971 -0.50486 0.04414 -0.50532 0.053 -0.52361 C 0.05859 -0.53472 0.06198 -0.54606 0.06771 -0.55602 C 0.07005 -0.55995 0.0724 -0.56365 0.07487 -0.56759 C 0.07565 -0.56852 0.07617 -0.56967 0.07695 -0.57037 C 0.08451 -0.57615 0.08398 -0.57546 0.0905 -0.57708 C 0.09557 -0.57268 0.09922 -0.57083 0.10313 -0.56157 C 0.10521 -0.55694 0.10677 -0.55162 0.10807 -0.54629 C 0.11445 -0.52268 0.11315 -0.5199 0.11732 -0.48796 C 0.12122 -0.45949 0.12695 -0.4324 0.12943 -0.40301 C 0.13073 -0.38588 0.13203 -0.36852 0.13359 -0.35185 C 0.14297 -0.26319 0.13854 -0.31412 0.14583 -0.25532 C 0.14831 -0.23541 0.15013 -0.21458 0.15273 -0.19444 C 0.1556 -0.17268 0.15872 -0.15162 0.16211 -0.13032 C 0.16237 -0.12801 0.16263 -0.12546 0.16341 -0.12384 C 0.16589 -0.11527 0.16875 -0.1074 0.17135 -0.09907 C 0.17161 -0.09791 0.17161 -0.09629 0.17188 -0.09514 C 0.17578 -0.07662 0.16979 -0.10856 0.17552 -0.07801 C 0.17578 -0.07639 0.17578 -0.07477 0.1763 -0.07361 C 0.17708 -0.07199 0.17839 -0.07106 0.17969 -0.06967 C 0.18125 -0.06782 0.18268 -0.06574 0.18398 -0.06389 C 0.18529 -0.06435 0.18711 -0.06412 0.18815 -0.06527 C 0.18945 -0.06666 0.18997 -0.06921 0.19102 -0.07106 C 0.1944 -0.07662 0.19206 -0.07106 0.19596 -0.07639 C 0.19675 -0.07754 0.19727 -0.0794 0.19831 -0.08078 C 0.19935 -0.07986 0.20078 -0.07963 0.20156 -0.07801 C 0.20234 -0.07685 0.20208 -0.075 0.20234 -0.07361 C 0.20313 -0.0706 0.20391 -0.06736 0.20469 -0.06389 C 0.21432 -0.09097 0.20729 -0.0794 0.21224 -0.06111 C 0.21276 -0.05949 0.21354 -0.06365 0.21458 -0.06389 C 0.21693 -0.06504 0.21966 -0.06481 0.22227 -0.06527 C 0.22305 -0.06481 0.22409 -0.06481 0.22513 -0.06389 C 0.22591 -0.06319 0.22643 -0.06134 0.22721 -0.06111 C 0.22826 -0.06088 0.22904 -0.06203 0.23008 -0.0625 C 0.2306 -0.06203 0.23138 -0.06041 0.23216 -0.06111 C 0.23372 -0.0625 0.23659 -0.06828 0.23659 -0.06805 C 0.23659 -0.06782 0.23815 -0.0375 0.23815 -0.03773 " pathEditMode="relative" rAng="0" ptsTypes="AAAAAAAAAAAAAAAAAAAAAAAAAAAAAAAAAAAAAAAAAA">
                                      <p:cBhvr>
                                        <p:cTn id="12" dur="2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01" y="-2884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3.33333E-6 L -1.875E-6 0.00023 C 0.00052 -0.04328 -1.875E-6 -0.08703 0.00156 -0.13032 C 0.00274 -0.16365 0.0043 -0.19699 0.00794 -0.22963 C 0.01498 -0.29259 0.02617 -0.35416 0.03347 -0.41713 C 0.03581 -0.43773 0.03724 -0.45902 0.04063 -0.47939 C 0.04479 -0.50463 0.05 -0.50532 0.05977 -0.52338 C 0.06602 -0.53472 0.07005 -0.54583 0.07656 -0.55602 C 0.07904 -0.55995 0.08177 -0.56365 0.08451 -0.56736 C 0.08529 -0.56828 0.08607 -0.56944 0.08698 -0.57014 C 0.09531 -0.57615 0.09479 -0.57546 0.10209 -0.57708 C 0.10794 -0.57245 0.11198 -0.5706 0.11641 -0.56157 C 0.11875 -0.55694 0.12044 -0.55139 0.12201 -0.54606 C 0.12917 -0.52245 0.12761 -0.51967 0.13242 -0.48796 C 0.13659 -0.45949 0.14323 -0.43194 0.14597 -0.40277 C 0.14753 -0.38588 0.14883 -0.36852 0.15078 -0.35162 C 0.16107 -0.26296 0.15612 -0.31412 0.16432 -0.25509 C 0.16719 -0.23518 0.1694 -0.21435 0.17227 -0.19444 C 0.17552 -0.17268 0.17904 -0.15162 0.18268 -0.13032 C 0.18307 -0.12801 0.1836 -0.12546 0.18425 -0.12361 C 0.18698 -0.11504 0.19024 -0.1074 0.1931 -0.09907 C 0.19349 -0.09791 0.19349 -0.09629 0.19388 -0.0949 C 0.19831 -0.07662 0.19154 -0.10833 0.19779 -0.07801 C 0.19818 -0.07639 0.19805 -0.07477 0.1987 -0.07361 C 0.19974 -0.07176 0.2013 -0.07083 0.20261 -0.06944 C 0.2043 -0.06759 0.20586 -0.06551 0.20742 -0.06365 C 0.20899 -0.06412 0.21081 -0.06389 0.21224 -0.06504 C 0.21354 -0.06643 0.21419 -0.06898 0.21537 -0.07083 C 0.21914 -0.07662 0.21641 -0.07083 0.22097 -0.07639 C 0.22188 -0.07754 0.22253 -0.07939 0.22344 -0.08078 C 0.22474 -0.07986 0.2263 -0.07963 0.22735 -0.07801 C 0.228 -0.07685 0.22787 -0.075 0.22813 -0.07361 C 0.22891 -0.07037 0.22982 -0.06713 0.2306 -0.06365 C 0.24154 -0.09074 0.2336 -0.07939 0.23932 -0.06088 C 0.23985 -0.05949 0.24076 -0.06342 0.2418 -0.06365 C 0.24466 -0.06481 0.24753 -0.06458 0.25052 -0.06504 C 0.25156 -0.06458 0.25274 -0.06458 0.25365 -0.06365 C 0.25456 -0.06296 0.25521 -0.06111 0.25612 -0.06088 C 0.25716 -0.06064 0.25821 -0.0618 0.25925 -0.06227 C 0.26003 -0.0618 0.26094 -0.06018 0.26172 -0.06088 C 0.26354 -0.06227 0.26654 -0.06805 0.26654 -0.06782 L 0.26654 -0.06805 " pathEditMode="relative" rAng="0" ptsTypes="AAAAAAAAAAAAAAAAAAAAAAAAAAAAAAAAAAAAAAAAAA">
                                      <p:cBhvr>
                                        <p:cTn id="14" dur="2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20" y="-2884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-2.91667E-6 7.40741E-7 L -2.91667E-6 0.00023 C 0.00052 -0.04329 -2.91667E-6 -0.08704 0.00157 -0.13032 C 0.00274 -0.16366 0.0043 -0.19699 0.00795 -0.22963 C 0.01498 -0.29259 0.02617 -0.35417 0.03347 -0.41713 C 0.03581 -0.43773 0.03724 -0.45903 0.04063 -0.4794 C 0.04479 -0.50463 0.05 -0.50532 0.05977 -0.52338 C 0.06602 -0.53472 0.07006 -0.54583 0.07657 -0.55602 C 0.07904 -0.55995 0.08177 -0.56366 0.08451 -0.56736 C 0.08529 -0.56829 0.08607 -0.56945 0.08698 -0.57014 C 0.09532 -0.57616 0.09479 -0.57546 0.10209 -0.57708 C 0.10795 -0.57245 0.11198 -0.5706 0.11641 -0.56157 C 0.11875 -0.55695 0.12045 -0.55139 0.12201 -0.54607 C 0.12917 -0.52245 0.12761 -0.51968 0.13242 -0.48796 C 0.13672 -0.45949 0.14323 -0.43218 0.14597 -0.40278 C 0.14753 -0.38588 0.14883 -0.36852 0.15078 -0.35162 C 0.16107 -0.26296 0.15612 -0.31412 0.16433 -0.25509 C 0.16719 -0.23519 0.1694 -0.21435 0.17227 -0.19445 C 0.17552 -0.17269 0.17904 -0.15162 0.18269 -0.13032 C 0.18308 -0.12801 0.1836 -0.12546 0.18425 -0.12361 C 0.18698 -0.11505 0.19024 -0.10741 0.1931 -0.09907 C 0.19349 -0.09792 0.19349 -0.0963 0.19388 -0.09491 C 0.19831 -0.07662 0.19154 -0.10833 0.19779 -0.07801 C 0.19818 -0.07639 0.19805 -0.07477 0.1987 -0.07361 C 0.19974 -0.07176 0.20131 -0.07083 0.20261 -0.06945 C 0.2043 -0.06759 0.20586 -0.06551 0.20742 -0.06366 C 0.20899 -0.06412 0.21081 -0.06389 0.21224 -0.06505 C 0.21354 -0.06644 0.2142 -0.06898 0.21537 -0.07083 C 0.21914 -0.07662 0.21641 -0.07083 0.22097 -0.07639 C 0.22188 -0.07755 0.22253 -0.0794 0.22344 -0.08079 C 0.22474 -0.07986 0.22631 -0.07963 0.22735 -0.07801 C 0.228 -0.07685 0.22787 -0.075 0.22813 -0.07361 C 0.22891 -0.07037 0.22982 -0.06713 0.2306 -0.06366 C 0.24154 -0.09074 0.2336 -0.0794 0.23933 -0.06088 C 0.23985 -0.05949 0.24076 -0.06343 0.2418 -0.06366 C 0.24466 -0.06482 0.24753 -0.06458 0.25052 -0.06505 C 0.25157 -0.06458 0.25274 -0.06458 0.25365 -0.06366 C 0.25456 -0.06296 0.25521 -0.06111 0.25612 -0.06088 C 0.25716 -0.06065 0.25821 -0.06181 0.25925 -0.06227 C 0.26003 -0.06181 0.26094 -0.06019 0.26172 -0.06088 C 0.26354 -0.06227 0.26654 -0.06806 0.26654 -0.06782 L 0.26654 -0.06806 " pathEditMode="relative" rAng="0" ptsTypes="AAAAAAAAAAAAAAAAAAAAAAAAAAAAAAAAAAAAAAAAAA">
                                      <p:cBhvr>
                                        <p:cTn id="16" dur="2000" fill="hold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20" y="-2884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4.16667E-6 0.00024 C 0.00052 -0.04328 4.16667E-6 -0.08703 0.00156 -0.13032 C 0.00273 -0.16365 0.00429 -0.19699 0.00794 -0.22963 C 0.01497 -0.29259 0.02617 -0.35416 0.03346 -0.41713 C 0.0358 -0.43773 0.03724 -0.45902 0.04062 -0.47939 C 0.04479 -0.50463 0.05 -0.50532 0.05976 -0.52338 C 0.06601 -0.53472 0.07005 -0.54583 0.07656 -0.55601 C 0.07903 -0.55995 0.08177 -0.56365 0.0845 -0.56736 C 0.08528 -0.56828 0.08606 -0.56944 0.08698 -0.57013 C 0.09531 -0.57615 0.09479 -0.57546 0.10208 -0.57708 C 0.10794 -0.57245 0.11198 -0.5706 0.1164 -0.56157 C 0.11875 -0.55694 0.12044 -0.55138 0.122 -0.54606 C 0.12916 -0.52245 0.1276 -0.51944 0.13242 -0.48796 C 0.13671 -0.45949 0.14323 -0.43194 0.14596 -0.40277 C 0.14752 -0.38588 0.14882 -0.36851 0.15078 -0.35162 C 0.16106 -0.26296 0.15612 -0.31412 0.16432 -0.25509 C 0.16718 -0.23518 0.1694 -0.21435 0.17226 -0.19444 C 0.17552 -0.17268 0.17903 -0.15162 0.18268 -0.13032 C 0.18307 -0.128 0.18359 -0.12546 0.18424 -0.12361 C 0.18698 -0.11504 0.19023 -0.1074 0.19309 -0.09907 C 0.19349 -0.09791 0.19349 -0.09629 0.19388 -0.0949 C 0.1983 -0.07662 0.19153 -0.10833 0.19778 -0.078 C 0.19817 -0.07638 0.19804 -0.07476 0.19869 -0.07361 C 0.19974 -0.07175 0.2013 -0.07083 0.2026 -0.06944 C 0.20429 -0.06759 0.20586 -0.0655 0.20742 -0.06365 C 0.20898 -0.06412 0.2108 -0.06388 0.21224 -0.06504 C 0.21354 -0.06643 0.21419 -0.06898 0.21536 -0.07083 C 0.21914 -0.07662 0.2164 -0.07083 0.22096 -0.07638 C 0.22187 -0.07754 0.22252 -0.07939 0.22343 -0.08078 C 0.22474 -0.07986 0.2263 -0.07963 0.22734 -0.078 C 0.22799 -0.07685 0.22786 -0.075 0.22812 -0.07361 C 0.2289 -0.07037 0.22981 -0.06713 0.23059 -0.06365 C 0.24153 -0.09074 0.23359 -0.07939 0.23932 -0.06088 C 0.23984 -0.05949 0.24075 -0.06342 0.24179 -0.06365 C 0.24466 -0.06481 0.24752 -0.06458 0.25052 -0.06504 C 0.25156 -0.06458 0.25273 -0.06458 0.25364 -0.06365 C 0.25455 -0.06296 0.2552 -0.06111 0.25612 -0.06088 C 0.25716 -0.06064 0.2582 -0.0618 0.25924 -0.06226 C 0.26002 -0.0618 0.26093 -0.06018 0.26171 -0.06088 C 0.26354 -0.06226 0.26653 -0.06805 0.26653 -0.06782 L 0.26653 -0.06805 " pathEditMode="relative" rAng="0" ptsTypes="AAAAAAAAAAAAAAAAAAAAAAAAAAAAAAAAAAAAAAAAAA">
                                      <p:cBhvr>
                                        <p:cTn id="18" dur="20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20" y="-2884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1.875E-6 3.7037E-7 L 1.875E-6 0.00023 C 0.00052 -0.04352 1.875E-6 -0.08727 0.00156 -0.13032 C 0.00286 -0.16389 0.0043 -0.19699 0.0082 -0.22986 C 0.01575 -0.29259 0.0276 -0.35463 0.03528 -0.41736 C 0.03776 -0.43773 0.03919 -0.45903 0.04284 -0.47963 C 0.04739 -0.50486 0.05286 -0.50532 0.06302 -0.52361 C 0.06979 -0.53472 0.07396 -0.54607 0.08086 -0.55579 C 0.08346 -0.55972 0.08646 -0.56343 0.08932 -0.56736 C 0.09023 -0.56829 0.09088 -0.56944 0.09193 -0.57014 C 0.10078 -0.57616 0.10013 -0.57546 0.10794 -0.57708 C 0.11419 -0.57245 0.11836 -0.5706 0.12305 -0.56134 C 0.12552 -0.55671 0.12747 -0.55162 0.12903 -0.5463 C 0.13659 -0.52269 0.13489 -0.51991 0.13997 -0.48796 C 0.14453 -0.45949 0.15156 -0.43241 0.1543 -0.40301 C 0.15599 -0.38588 0.15755 -0.36852 0.1595 -0.35185 C 0.17031 -0.26319 0.1651 -0.31412 0.17383 -0.25532 C 0.17695 -0.23542 0.1793 -0.21458 0.18216 -0.19444 C 0.18568 -0.17269 0.18932 -0.15162 0.19323 -0.13032 C 0.19375 -0.12801 0.19414 -0.12546 0.19505 -0.12407 C 0.19778 -0.11528 0.20117 -0.10741 0.20443 -0.09907 C 0.20469 -0.09792 0.20469 -0.0963 0.20508 -0.09514 C 0.20976 -0.07662 0.2026 -0.1088 0.20937 -0.07801 C 0.20963 -0.07639 0.2095 -0.07477 0.21028 -0.07361 C 0.21133 -0.07199 0.21315 -0.07107 0.21432 -0.06968 C 0.21627 -0.06782 0.21784 -0.06574 0.2194 -0.06389 C 0.22122 -0.06435 0.22305 -0.06412 0.22474 -0.06528 C 0.22604 -0.06667 0.22656 -0.06921 0.22786 -0.07107 C 0.23203 -0.07662 0.2289 -0.07107 0.23372 -0.07639 C 0.23476 -0.07755 0.23555 -0.0794 0.23646 -0.08079 C 0.23789 -0.07986 0.23945 -0.07963 0.24062 -0.07801 C 0.24127 -0.07685 0.24114 -0.075 0.2414 -0.07361 C 0.24219 -0.0706 0.2431 -0.06736 0.24414 -0.06389 C 0.2556 -0.09097 0.24713 -0.0794 0.25325 -0.06111 C 0.2539 -0.05949 0.25482 -0.06366 0.25599 -0.06389 C 0.25885 -0.06505 0.26198 -0.06482 0.2651 -0.06528 C 0.26614 -0.06482 0.26745 -0.06482 0.26836 -0.06389 C 0.26953 -0.06319 0.27005 -0.06134 0.27096 -0.06111 C 0.27213 -0.06088 0.27318 -0.06204 0.27435 -0.0625 C 0.27526 -0.06204 0.27604 -0.06042 0.27695 -0.06111 C 0.27903 -0.0625 0.28203 -0.06829 0.28203 -0.06806 C 0.28203 -0.06782 0.31367 -0.05833 0.31367 -0.05857 " pathEditMode="relative" rAng="0" ptsTypes="AAAAAAAAAAAAAAAAAAAAAAAAAAAAAAAAAAAAAAAAAA">
                                      <p:cBhvr>
                                        <p:cTn id="20" dur="2000" fill="hold"/>
                                        <p:tgtEl>
                                          <p:spTgt spid="20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77" y="-2884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07407E-6 L -2.08333E-7 0.00024 C 0.00052 -0.04328 -2.08333E-7 -0.08703 0.00156 -0.13032 C 0.00273 -0.16365 0.0043 -0.19699 0.00794 -0.22963 C 0.01497 -0.29259 0.02617 -0.35416 0.03346 -0.41736 C 0.03581 -0.43773 0.03724 -0.45902 0.04063 -0.47939 C 0.04479 -0.50463 0.05 -0.50532 0.05977 -0.52338 C 0.06602 -0.53472 0.07005 -0.54583 0.07656 -0.55601 C 0.07904 -0.55995 0.08177 -0.56365 0.08451 -0.56736 C 0.08529 -0.56828 0.08607 -0.56944 0.08698 -0.57013 C 0.09531 -0.57615 0.09479 -0.57546 0.10208 -0.57708 C 0.10794 -0.57245 0.11198 -0.5706 0.11641 -0.56157 C 0.11875 -0.55694 0.12044 -0.55138 0.12201 -0.54606 C 0.12917 -0.52245 0.1276 -0.51967 0.13242 -0.48796 C 0.13659 -0.45949 0.14323 -0.43217 0.14596 -0.40277 C 0.14753 -0.38588 0.14883 -0.36851 0.15078 -0.35162 C 0.16107 -0.26296 0.15612 -0.31412 0.16432 -0.25509 C 0.16719 -0.23518 0.1694 -0.21435 0.17227 -0.19444 C 0.17552 -0.17268 0.17904 -0.15162 0.18268 -0.13032 C 0.18307 -0.12801 0.18359 -0.12546 0.18425 -0.12361 C 0.18698 -0.11504 0.19023 -0.1074 0.1931 -0.09907 C 0.19349 -0.09791 0.19349 -0.09629 0.19388 -0.0949 C 0.19831 -0.07662 0.19154 -0.10833 0.19779 -0.07801 C 0.19818 -0.07638 0.19805 -0.07476 0.1987 -0.07361 C 0.19974 -0.07176 0.2013 -0.07083 0.2026 -0.06944 C 0.2043 -0.06759 0.20586 -0.06551 0.20742 -0.06365 C 0.20898 -0.06412 0.21081 -0.06388 0.21224 -0.06504 C 0.21354 -0.06643 0.21419 -0.06898 0.21536 -0.07083 C 0.21914 -0.07662 0.21641 -0.07083 0.22096 -0.07638 C 0.22188 -0.07754 0.22253 -0.07939 0.22344 -0.08078 C 0.22474 -0.07986 0.2263 -0.07963 0.22734 -0.07801 C 0.228 -0.07685 0.22786 -0.075 0.22813 -0.07361 C 0.22891 -0.07037 0.22982 -0.06713 0.2306 -0.06365 C 0.24154 -0.09074 0.23359 -0.07939 0.23932 -0.06088 C 0.23984 -0.05949 0.24076 -0.06342 0.2418 -0.06365 C 0.24466 -0.06481 0.24753 -0.06458 0.25052 -0.06504 C 0.25156 -0.06458 0.25273 -0.06458 0.25365 -0.06365 C 0.25456 -0.06296 0.25521 -0.06111 0.25612 -0.06088 C 0.25716 -0.06064 0.2582 -0.0618 0.25925 -0.06226 C 0.26003 -0.0618 0.26094 -0.06018 0.26172 -0.06088 C 0.26354 -0.06226 0.26654 -0.06805 0.26654 -0.06782 L 0.26654 -0.06805 " pathEditMode="relative" rAng="0" ptsTypes="AAAAAAAAAAAAAAAAAAAAAAAAAAAAAAAAAAAAAAAAAA">
                                      <p:cBhvr>
                                        <p:cTn id="22" dur="2000" fill="hold"/>
                                        <p:tgtEl>
                                          <p:spTgt spid="20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20" y="-2884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875E-6 7.40741E-7 L 1.875E-6 0.00023 C 0.00052 -0.04329 1.875E-6 -0.08704 0.00156 -0.13032 C 0.00273 -0.16366 0.0043 -0.19699 0.00794 -0.22963 C 0.01497 -0.29259 0.02617 -0.35417 0.03346 -0.41736 C 0.03581 -0.43773 0.03724 -0.45903 0.04062 -0.4794 C 0.04479 -0.50463 0.05 -0.50532 0.05976 -0.52338 C 0.06601 -0.53449 0.07005 -0.54583 0.07656 -0.55602 C 0.07903 -0.55995 0.08177 -0.56366 0.0845 -0.56736 C 0.08528 -0.56829 0.08607 -0.56945 0.08698 -0.57014 C 0.09531 -0.57616 0.09479 -0.57546 0.10208 -0.57708 C 0.10794 -0.57245 0.11198 -0.5706 0.1164 -0.56157 C 0.11875 -0.55695 0.12044 -0.55139 0.122 -0.54607 C 0.12916 -0.52245 0.1276 -0.51968 0.13242 -0.48796 C 0.13672 -0.45949 0.14323 -0.43218 0.14596 -0.40278 C 0.14752 -0.38588 0.14883 -0.36852 0.15078 -0.35162 C 0.16107 -0.26296 0.15612 -0.31412 0.16432 -0.25509 C 0.16719 -0.23519 0.1694 -0.21435 0.17226 -0.19445 C 0.17552 -0.17269 0.17903 -0.15162 0.18268 -0.13032 C 0.18307 -0.12801 0.18359 -0.12546 0.18424 -0.12361 C 0.18698 -0.11505 0.19023 -0.10741 0.1931 -0.09907 C 0.19349 -0.09792 0.19349 -0.0963 0.19388 -0.09491 C 0.19831 -0.07662 0.19153 -0.10833 0.19778 -0.07801 C 0.19818 -0.07639 0.19805 -0.07477 0.1987 -0.07361 C 0.19974 -0.07176 0.2013 -0.07083 0.2026 -0.06945 C 0.2043 -0.06759 0.20586 -0.06551 0.20742 -0.06366 C 0.20898 -0.06412 0.21081 -0.06389 0.21224 -0.06505 C 0.21354 -0.06644 0.21419 -0.06898 0.21536 -0.07083 C 0.21914 -0.07662 0.2164 -0.07083 0.22096 -0.07639 C 0.22187 -0.07755 0.22252 -0.0794 0.22344 -0.08079 C 0.22474 -0.07986 0.2263 -0.07963 0.22734 -0.07801 C 0.22799 -0.07685 0.22786 -0.075 0.22812 -0.07361 C 0.2289 -0.07037 0.22982 -0.06713 0.2306 -0.06366 C 0.24153 -0.09074 0.23359 -0.0794 0.23932 -0.06088 C 0.23984 -0.05949 0.24075 -0.06343 0.2418 -0.06366 C 0.24466 -0.06482 0.24752 -0.06458 0.25052 -0.06505 C 0.25156 -0.06458 0.25273 -0.06458 0.25364 -0.06366 C 0.25456 -0.06296 0.25521 -0.06111 0.25612 -0.06088 C 0.25716 -0.06065 0.2582 -0.06181 0.25924 -0.06227 C 0.26002 -0.06181 0.26094 -0.06019 0.26172 -0.06088 C 0.26354 -0.06227 0.26653 -0.06806 0.26653 -0.06782 L 0.26653 -0.06806 " pathEditMode="relative" rAng="0" ptsTypes="AAAAAAAAAAAAAAAAAAAAAAAAAAAAAAAAAAAAAAAAAA">
                                      <p:cBhvr>
                                        <p:cTn id="24" dur="2000" fill="hold"/>
                                        <p:tgtEl>
                                          <p:spTgt spid="2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20" y="-2884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057 0.01389 L -0.02057 0.01412 C -0.02005 -0.02939 -0.02057 -0.07314 -0.01901 -0.11643 C -0.01783 -0.14976 -0.01627 -0.1831 -0.01263 -0.21574 C -0.00559 -0.2787 0.0056 -0.3405 0.01289 -0.40347 C 0.01524 -0.42384 0.01667 -0.44513 0.02006 -0.4655 C 0.02422 -0.49074 0.02943 -0.49143 0.0392 -0.50949 C 0.04545 -0.52083 0.04948 -0.53194 0.05599 -0.54213 C 0.05847 -0.54606 0.0612 -0.54976 0.06394 -0.55347 C 0.06472 -0.55439 0.0655 -0.55555 0.06641 -0.55625 C 0.07474 -0.56226 0.07422 -0.56157 0.08151 -0.56319 C 0.08737 -0.55856 0.09141 -0.55671 0.09584 -0.54768 C 0.09818 -0.54305 0.09987 -0.5375 0.10144 -0.53217 C 0.1086 -0.50856 0.10704 -0.50578 0.11185 -0.47407 C 0.11602 -0.4456 0.12266 -0.41828 0.12539 -0.38888 C 0.12696 -0.37199 0.12826 -0.35463 0.13021 -0.33773 C 0.1405 -0.24907 0.13555 -0.30023 0.14375 -0.2412 C 0.14662 -0.22129 0.14883 -0.20046 0.1517 -0.18055 C 0.15495 -0.15879 0.15847 -0.13773 0.16211 -0.11643 C 0.1625 -0.11412 0.16302 -0.11157 0.16368 -0.10995 C 0.16641 -0.10115 0.16967 -0.09351 0.17253 -0.08518 C 0.17292 -0.08402 0.17292 -0.0824 0.17331 -0.08101 C 0.17774 -0.06273 0.17097 -0.09444 0.17722 -0.06412 C 0.17761 -0.0625 0.17748 -0.06088 0.17813 -0.05972 C 0.17917 -0.05787 0.18073 -0.05694 0.18204 -0.05555 C 0.18373 -0.0537 0.18529 -0.05162 0.18685 -0.04976 C 0.18842 -0.05023 0.19024 -0.05 0.19167 -0.05115 C 0.19297 -0.05254 0.19362 -0.05509 0.1948 -0.05694 C 0.19857 -0.06273 0.19584 -0.05694 0.20039 -0.0625 C 0.20131 -0.06365 0.20196 -0.0655 0.20287 -0.06689 C 0.20417 -0.06597 0.20573 -0.06574 0.20677 -0.06412 C 0.20743 -0.06296 0.2073 -0.06111 0.20756 -0.05972 C 0.20834 -0.05648 0.20925 -0.05324 0.21003 -0.04976 C 0.22097 -0.07685 0.21302 -0.0655 0.21875 -0.04699 C 0.21927 -0.0456 0.22019 -0.04953 0.22123 -0.04976 C 0.22409 -0.05092 0.22696 -0.05069 0.22995 -0.05115 C 0.23099 -0.05069 0.23217 -0.05069 0.23308 -0.04976 C 0.23399 -0.04907 0.23464 -0.04722 0.23555 -0.04699 C 0.23659 -0.04675 0.23763 -0.04791 0.23868 -0.04838 C 0.23946 -0.04791 0.24037 -0.04629 0.24115 -0.04699 C 0.24297 -0.04838 0.24597 -0.05416 0.24597 -0.05393 L 0.24597 -0.05416 " pathEditMode="relative" rAng="0" ptsTypes="AAAAAAAAAAAAAAAAAAAAAAAAAAAAAAAAAAAAAAAAAA">
                                      <p:cBhvr>
                                        <p:cTn id="26" dur="200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20" y="-2884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79167E-6 2.22222E-6 L 4.79167E-6 0.00023 C 0.00052 -0.04329 4.79167E-6 -0.08704 0.00156 -0.13033 C 0.00273 -0.16366 0.00429 -0.19699 0.00794 -0.22963 C 0.01497 -0.29259 0.02617 -0.35417 0.03346 -0.41736 C 0.0358 -0.43773 0.03723 -0.45903 0.04062 -0.4794 C 0.04479 -0.50463 0.05 -0.50533 0.05976 -0.52338 C 0.06601 -0.53449 0.07005 -0.54584 0.07656 -0.55602 C 0.07903 -0.55996 0.08177 -0.56366 0.0845 -0.56736 C 0.08528 -0.56829 0.08606 -0.56945 0.08697 -0.57014 C 0.09531 -0.57616 0.09479 -0.57547 0.10208 -0.57709 C 0.10794 -0.57246 0.11197 -0.5706 0.1164 -0.56158 C 0.11875 -0.55695 0.12044 -0.55139 0.122 -0.54607 C 0.12916 -0.52246 0.1276 -0.51945 0.13242 -0.48797 C 0.13671 -0.45949 0.14322 -0.43218 0.14596 -0.40278 C 0.14752 -0.38588 0.14882 -0.36852 0.15078 -0.35162 C 0.16106 -0.26297 0.15612 -0.31412 0.16432 -0.25509 C 0.16718 -0.23519 0.1694 -0.21435 0.17226 -0.19445 C 0.17552 -0.17269 0.17903 -0.15162 0.18268 -0.13033 C 0.18307 -0.12801 0.18359 -0.12547 0.18424 -0.12361 C 0.18697 -0.11505 0.19023 -0.10741 0.19309 -0.09908 C 0.19348 -0.09792 0.19348 -0.0963 0.19388 -0.09491 C 0.1983 -0.07662 0.19153 -0.10834 0.19778 -0.07801 C 0.19817 -0.07639 0.19804 -0.07477 0.19869 -0.07361 C 0.19973 -0.07176 0.2013 -0.07084 0.2026 -0.06945 C 0.20429 -0.06759 0.20585 -0.06551 0.20742 -0.06366 C 0.20898 -0.06412 0.2108 -0.06389 0.21223 -0.06505 C 0.21354 -0.06644 0.21419 -0.06898 0.21536 -0.07084 C 0.21914 -0.07662 0.2164 -0.07084 0.22096 -0.07639 C 0.22187 -0.07755 0.22252 -0.0794 0.22343 -0.08079 C 0.22473 -0.07986 0.2263 -0.07963 0.22734 -0.07801 C 0.22799 -0.07685 0.22786 -0.075 0.22812 -0.07361 C 0.2289 -0.07037 0.22981 -0.06713 0.23059 -0.06366 C 0.24153 -0.09074 0.23359 -0.0794 0.23932 -0.06088 C 0.23984 -0.05949 0.24075 -0.06343 0.24179 -0.06366 C 0.24466 -0.06482 0.24752 -0.06459 0.25052 -0.06505 C 0.25156 -0.06459 0.25273 -0.06459 0.25364 -0.06366 C 0.25455 -0.06297 0.2552 -0.06111 0.25612 -0.06088 C 0.25716 -0.06065 0.2582 -0.06181 0.25924 -0.06227 C 0.26002 -0.06181 0.26093 -0.06019 0.26171 -0.06088 C 0.26354 -0.06227 0.26653 -0.06806 0.26653 -0.06783 L 0.26653 -0.06806 " pathEditMode="relative" rAng="0" ptsTypes="AAAAAAAAAAAAAAAAAAAAAAAAAAAAAAAAAAAAAAAAAA">
                                      <p:cBhvr>
                                        <p:cTn id="28" dur="2000" fill="hold"/>
                                        <p:tgtEl>
                                          <p:spTgt spid="20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20" y="-2884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4.375E-6 2.96296E-6 L -4.375E-6 0.00023 C 0.00053 -0.04329 -4.375E-6 -0.08704 0.00157 -0.13033 C 0.00274 -0.16366 0.0043 -0.19699 0.00795 -0.22963 C 0.01498 -0.2926 0.02618 -0.3544 0.03347 -0.41736 C 0.03581 -0.43773 0.03724 -0.45903 0.04063 -0.4794 C 0.0448 -0.50463 0.05 -0.50533 0.05977 -0.52338 C 0.06602 -0.53449 0.07006 -0.54584 0.07657 -0.55602 C 0.07904 -0.55996 0.08178 -0.56366 0.08451 -0.56736 C 0.08529 -0.56829 0.08607 -0.56945 0.08698 -0.57014 C 0.09532 -0.57616 0.0948 -0.57547 0.10209 -0.57709 C 0.10795 -0.57246 0.11198 -0.5706 0.11641 -0.56158 C 0.11875 -0.55695 0.12045 -0.55139 0.12201 -0.54607 C 0.12917 -0.52246 0.12761 -0.51968 0.13243 -0.48797 C 0.13672 -0.45949 0.14323 -0.43218 0.14597 -0.40278 C 0.14753 -0.38588 0.14883 -0.36852 0.15079 -0.35162 C 0.16107 -0.26297 0.15612 -0.31412 0.16433 -0.2551 C 0.16719 -0.23519 0.16941 -0.21435 0.17227 -0.19445 C 0.17553 -0.17269 0.17904 -0.15162 0.18269 -0.13033 C 0.18308 -0.12801 0.1836 -0.12547 0.18425 -0.12385 C 0.18698 -0.11505 0.19024 -0.10741 0.1931 -0.09908 C 0.19349 -0.09792 0.19349 -0.0963 0.19388 -0.09491 C 0.19831 -0.07662 0.19154 -0.10834 0.19779 -0.07801 C 0.19818 -0.07639 0.19805 -0.07477 0.1987 -0.07361 C 0.19974 -0.07176 0.20131 -0.07084 0.20261 -0.06945 C 0.2043 -0.0676 0.20586 -0.06551 0.20743 -0.06366 C 0.20899 -0.06412 0.21081 -0.06389 0.21224 -0.06505 C 0.21355 -0.06644 0.2142 -0.06898 0.21537 -0.07084 C 0.21915 -0.07662 0.21641 -0.07084 0.22097 -0.07639 C 0.22188 -0.07755 0.22253 -0.0794 0.22344 -0.08079 C 0.22474 -0.07986 0.22631 -0.07963 0.22735 -0.07801 C 0.228 -0.07685 0.22787 -0.075 0.22813 -0.07361 C 0.22891 -0.07037 0.22982 -0.06713 0.2306 -0.06366 C 0.24154 -0.09074 0.2336 -0.0794 0.23933 -0.06088 C 0.23985 -0.05949 0.24076 -0.06343 0.2418 -0.06366 C 0.24467 -0.06482 0.24753 -0.06459 0.25053 -0.06505 C 0.25157 -0.06459 0.25274 -0.06459 0.25365 -0.06366 C 0.25456 -0.06297 0.25521 -0.06111 0.25612 -0.06088 C 0.25717 -0.06065 0.25821 -0.06181 0.25925 -0.06227 C 0.26003 -0.06181 0.26094 -0.06019 0.26172 -0.06088 C 0.26355 -0.06227 0.26654 -0.06806 0.26654 -0.06783 L 0.26654 -0.06806 " pathEditMode="relative" rAng="0" ptsTypes="AAAAAAAAAAAAAAAAAAAAAAAAAAAAAAAAAAAAAAAAAA">
                                      <p:cBhvr>
                                        <p:cTn id="30" dur="2000" fill="hold"/>
                                        <p:tgtEl>
                                          <p:spTgt spid="20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20" y="-2884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4.81481E-6 L -1.25E-6 0.00023 C 0.00052 -0.04329 -1.25E-6 -0.08704 0.00156 -0.13033 C 0.00274 -0.16366 0.0043 -0.197 0.00794 -0.22963 C 0.01498 -0.2926 0.02617 -0.3544 0.03346 -0.41737 C 0.03581 -0.43774 0.03724 -0.45903 0.04063 -0.47917 C 0.04479 -0.50463 0.05 -0.50533 0.05977 -0.52338 C 0.06602 -0.53473 0.07005 -0.54584 0.07656 -0.55602 C 0.07904 -0.55996 0.08177 -0.56366 0.08451 -0.56737 C 0.08529 -0.56829 0.08607 -0.56945 0.08698 -0.57014 C 0.09531 -0.57616 0.09479 -0.57547 0.10208 -0.57709 C 0.10794 -0.57246 0.11198 -0.57061 0.11641 -0.56158 C 0.11875 -0.55695 0.12044 -0.55139 0.12201 -0.54607 C 0.12917 -0.52246 0.12761 -0.51945 0.13242 -0.48797 C 0.13672 -0.4595 0.14323 -0.43218 0.14596 -0.40278 C 0.14753 -0.38588 0.14883 -0.36852 0.15078 -0.35163 C 0.16107 -0.26297 0.15612 -0.31413 0.16432 -0.2551 C 0.16719 -0.23519 0.1694 -0.21436 0.17227 -0.19445 C 0.17552 -0.17269 0.17904 -0.15163 0.18268 -0.13033 C 0.18307 -0.12801 0.1836 -0.12547 0.18425 -0.12408 C 0.18698 -0.11505 0.19024 -0.10741 0.1931 -0.09908 C 0.19349 -0.09792 0.19349 -0.0963 0.19388 -0.09491 C 0.19831 -0.07663 0.19154 -0.10834 0.19779 -0.07801 C 0.19818 -0.07639 0.19805 -0.07477 0.1987 -0.07362 C 0.19974 -0.07176 0.2013 -0.07084 0.20261 -0.06945 C 0.2043 -0.0676 0.20586 -0.06551 0.20742 -0.06366 C 0.20899 -0.06413 0.21081 -0.06389 0.21224 -0.06505 C 0.21354 -0.06644 0.21419 -0.06899 0.21537 -0.07084 C 0.21914 -0.07663 0.21641 -0.07084 0.22096 -0.07639 C 0.22188 -0.07755 0.22253 -0.0794 0.22344 -0.08079 C 0.22474 -0.07987 0.2263 -0.07963 0.22735 -0.07801 C 0.228 -0.07686 0.22787 -0.075 0.22813 -0.07362 C 0.22891 -0.07038 0.22982 -0.06713 0.2306 -0.06366 C 0.24154 -0.09075 0.2336 -0.0794 0.23932 -0.06088 C 0.23985 -0.0595 0.24076 -0.06343 0.2418 -0.06366 C 0.24466 -0.06482 0.24753 -0.06459 0.25052 -0.06505 C 0.25156 -0.06459 0.25274 -0.06459 0.25365 -0.06366 C 0.25456 -0.06297 0.25521 -0.06112 0.25612 -0.06088 C 0.25716 -0.06065 0.2582 -0.06181 0.25925 -0.06227 C 0.26003 -0.06181 0.26094 -0.06019 0.26172 -0.06088 C 0.26354 -0.06227 0.26654 -0.06806 0.26654 -0.06783 L 0.26654 -0.06806 " pathEditMode="relative" rAng="0" ptsTypes="AAAAAAAAAAAAAAAAAAAAAAAAAAAAAAAAAAAAAAAAAA">
                                      <p:cBhvr>
                                        <p:cTn id="32" dur="2000" fill="hold"/>
                                        <p:tgtEl>
                                          <p:spTgt spid="20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20" y="-2884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08333E-7 7.40741E-7 L -2.08333E-7 0.00023 C 0.00052 -0.04352 -2.08333E-7 -0.08727 0.00156 -0.13032 C 0.00273 -0.16389 0.00417 -0.19699 0.00794 -0.22986 C 0.01497 -0.29259 0.02617 -0.3544 0.03333 -0.41713 C 0.03568 -0.43773 0.03711 -0.45903 0.0405 -0.47963 C 0.04479 -0.50486 0.05 -0.50532 0.05964 -0.52361 C 0.06602 -0.53472 0.06992 -0.54607 0.07643 -0.55602 C 0.07891 -0.55995 0.08177 -0.56366 0.08438 -0.56759 C 0.08529 -0.56852 0.08607 -0.56968 0.08685 -0.57037 C 0.09531 -0.57639 0.09466 -0.5757 0.10208 -0.57708 C 0.10794 -0.57269 0.11185 -0.57083 0.11628 -0.56157 C 0.11862 -0.55695 0.12044 -0.55162 0.12188 -0.5463 C 0.12917 -0.52269 0.12747 -0.51991 0.13229 -0.48796 C 0.13659 -0.45949 0.14323 -0.43218 0.14583 -0.40301 C 0.14753 -0.38588 0.14883 -0.36852 0.15078 -0.35185 C 0.16107 -0.2632 0.15599 -0.31412 0.16432 -0.25532 C 0.16719 -0.23542 0.1694 -0.21458 0.17227 -0.19445 C 0.17552 -0.17269 0.17904 -0.15162 0.18268 -0.13032 C 0.18307 -0.12801 0.18359 -0.12546 0.18425 -0.12361 C 0.18698 -0.11528 0.19023 -0.10741 0.1931 -0.09907 C 0.19336 -0.09792 0.19336 -0.0963 0.19388 -0.09514 C 0.19831 -0.07662 0.19154 -0.10857 0.19779 -0.07801 C 0.19818 -0.07639 0.19792 -0.07477 0.1987 -0.07361 C 0.19974 -0.07199 0.2013 -0.07107 0.20247 -0.06968 C 0.2043 -0.06782 0.20573 -0.06574 0.20742 -0.06389 C 0.20898 -0.06435 0.21081 -0.06412 0.21224 -0.06528 C 0.21354 -0.06667 0.21419 -0.06921 0.21536 -0.07107 C 0.21914 -0.07662 0.21641 -0.07107 0.22096 -0.07639 C 0.22175 -0.07755 0.22253 -0.0794 0.22344 -0.08079 C 0.22474 -0.07986 0.22617 -0.07963 0.22734 -0.07801 C 0.228 -0.07685 0.22786 -0.075 0.22813 -0.07361 C 0.22891 -0.0706 0.22982 -0.06736 0.2306 -0.06389 C 0.24154 -0.09097 0.23359 -0.0794 0.23932 -0.06111 C 0.23984 -0.05949 0.24076 -0.06366 0.2418 -0.06389 C 0.24466 -0.06505 0.24753 -0.06482 0.25052 -0.06528 C 0.25156 -0.06482 0.25273 -0.06482 0.25365 -0.06389 C 0.25456 -0.0632 0.25521 -0.06134 0.25612 -0.06111 C 0.25716 -0.06088 0.2582 -0.06204 0.25911 -0.0625 C 0.26003 -0.06204 0.26094 -0.06042 0.26172 -0.06111 C 0.26354 -0.0625 0.26654 -0.06829 0.26654 -0.06806 C 0.26654 -0.06806 0.28529 -0.06806 0.28529 -0.06829 " pathEditMode="relative" rAng="0" ptsTypes="AAAAAAAAAAAAAAAAAAAAAAAAAAAAAAAAAAAAAAAAAA">
                                      <p:cBhvr>
                                        <p:cTn id="34" dur="2000" fill="hold"/>
                                        <p:tgtEl>
                                          <p:spTgt spid="20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58" y="-2884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3.33333E-6 L 3.125E-6 0.00023 C 0.00052 -0.04329 3.125E-6 -0.08704 0.00156 -0.13033 C 0.00273 -0.16366 0.00429 -0.19699 0.00794 -0.22963 C 0.01497 -0.2926 0.02617 -0.3544 0.03346 -0.41736 C 0.0358 -0.43773 0.03724 -0.45903 0.04062 -0.4794 C 0.04479 -0.50463 0.05 -0.50533 0.05976 -0.52338 C 0.06601 -0.53473 0.07005 -0.54584 0.07656 -0.55602 C 0.07903 -0.55996 0.08177 -0.56366 0.0845 -0.56736 C 0.08528 -0.56829 0.08606 -0.56945 0.08698 -0.57014 C 0.09531 -0.57616 0.09479 -0.57547 0.10208 -0.57709 C 0.10794 -0.57246 0.11198 -0.57061 0.1164 -0.56158 C 0.11875 -0.55695 0.12044 -0.55139 0.122 -0.54607 C 0.12916 -0.52246 0.1276 -0.51968 0.13242 -0.48797 C 0.13672 -0.45949 0.14323 -0.43218 0.14596 -0.40278 C 0.14752 -0.38588 0.14883 -0.36852 0.15078 -0.35162 C 0.16106 -0.26297 0.15612 -0.31412 0.16432 -0.2551 C 0.16718 -0.23519 0.1694 -0.21436 0.17226 -0.19445 C 0.17552 -0.17269 0.17903 -0.15162 0.18268 -0.13033 C 0.18307 -0.12801 0.18359 -0.12547 0.18424 -0.12385 C 0.18698 -0.11505 0.19023 -0.10741 0.1931 -0.09908 C 0.19349 -0.09792 0.19349 -0.0963 0.19388 -0.09491 C 0.1983 -0.07662 0.19153 -0.10834 0.19778 -0.07801 C 0.19817 -0.07639 0.19804 -0.07477 0.19869 -0.07361 C 0.19974 -0.07176 0.2013 -0.07084 0.2026 -0.06945 C 0.20429 -0.0676 0.20586 -0.06551 0.20742 -0.06366 C 0.20898 -0.06412 0.2108 -0.06389 0.21224 -0.06505 C 0.21354 -0.06644 0.21419 -0.06898 0.21536 -0.07084 C 0.21914 -0.07662 0.2164 -0.07084 0.22096 -0.07639 C 0.22187 -0.07755 0.22252 -0.0794 0.22343 -0.08079 C 0.22474 -0.07986 0.2263 -0.07963 0.22734 -0.07801 C 0.22799 -0.07686 0.22786 -0.075 0.22812 -0.07361 C 0.2289 -0.07037 0.22981 -0.06713 0.2306 -0.06366 C 0.24153 -0.09074 0.23359 -0.0794 0.23932 -0.06088 C 0.23984 -0.05949 0.24075 -0.06343 0.24179 -0.06366 C 0.24466 -0.06482 0.24752 -0.06459 0.25052 -0.06505 C 0.25156 -0.06459 0.25273 -0.06459 0.25364 -0.06366 C 0.25455 -0.06297 0.25521 -0.06111 0.25612 -0.06088 C 0.25716 -0.06065 0.2582 -0.06181 0.25924 -0.06227 C 0.26002 -0.06181 0.26093 -0.06019 0.26172 -0.06088 C 0.26354 -0.06227 0.26653 -0.06806 0.26653 -0.06783 L 0.26653 -0.06806 " pathEditMode="relative" rAng="0" ptsTypes="AAAAAAAAAAAAAAAAAAAAAAAAAAAAAAAAAAAAAAAAAA">
                                      <p:cBhvr>
                                        <p:cTn id="36" dur="2000" fill="hold"/>
                                        <p:tgtEl>
                                          <p:spTgt spid="20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20" y="-2884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1406 -0.03287 L 0.01406 -0.03264 C 0.01458 -0.07616 0.01406 -0.11991 0.01562 -0.1632 C 0.01679 -0.19653 0.01836 -0.22986 0.022 -0.2625 C 0.02903 -0.32547 0.04023 -0.38704 0.04752 -0.45023 C 0.04987 -0.47061 0.0513 -0.4919 0.05468 -0.51227 C 0.05885 -0.5375 0.06406 -0.5382 0.07382 -0.55625 C 0.08007 -0.5676 0.08411 -0.57871 0.09062 -0.58889 C 0.09309 -0.59283 0.09583 -0.59653 0.09856 -0.60023 C 0.09934 -0.60116 0.10013 -0.60232 0.10104 -0.60301 C 0.10937 -0.60903 0.10885 -0.60834 0.11614 -0.60996 C 0.122 -0.60533 0.12604 -0.60348 0.13046 -0.59445 C 0.13281 -0.58982 0.1345 -0.58426 0.13606 -0.57894 C 0.14323 -0.55533 0.14166 -0.55255 0.14648 -0.52084 C 0.15078 -0.49236 0.15729 -0.46505 0.16002 -0.43565 C 0.16158 -0.41875 0.16289 -0.40139 0.16484 -0.38449 C 0.17513 -0.29584 0.17018 -0.34699 0.17838 -0.28797 C 0.18125 -0.26806 0.18346 -0.24723 0.18632 -0.22732 C 0.18958 -0.20556 0.19309 -0.18449 0.19674 -0.1632 C 0.19713 -0.16088 0.19765 -0.15834 0.1983 -0.15648 C 0.20104 -0.14792 0.20429 -0.14028 0.20716 -0.13195 C 0.20755 -0.13079 0.20755 -0.12917 0.20794 -0.12778 C 0.21237 -0.10949 0.20559 -0.14121 0.21184 -0.11088 C 0.21224 -0.10926 0.21211 -0.10764 0.21276 -0.10648 C 0.2138 -0.10463 0.21536 -0.10371 0.21666 -0.10232 C 0.21836 -0.10047 0.21992 -0.09838 0.22148 -0.09653 C 0.22304 -0.09699 0.22487 -0.09676 0.2263 -0.09792 C 0.2276 -0.09931 0.22825 -0.10186 0.22942 -0.10371 C 0.2332 -0.10949 0.23046 -0.10371 0.23502 -0.10926 C 0.23593 -0.11042 0.23658 -0.11227 0.2375 -0.11366 C 0.2388 -0.11273 0.24036 -0.1125 0.2414 -0.11088 C 0.24205 -0.10973 0.24192 -0.10787 0.24218 -0.10648 C 0.24296 -0.10324 0.24388 -0.1 0.24466 -0.09653 C 0.25559 -0.12361 0.24765 -0.11227 0.25338 -0.09375 C 0.2539 -0.09236 0.25481 -0.0963 0.25586 -0.09653 C 0.25872 -0.09769 0.26158 -0.09746 0.26458 -0.09792 C 0.26562 -0.09746 0.26679 -0.09746 0.2677 -0.09653 C 0.26862 -0.09584 0.26927 -0.09398 0.27018 -0.09375 C 0.27122 -0.09352 0.27226 -0.09468 0.2733 -0.09514 C 0.27408 -0.09468 0.275 -0.09306 0.27578 -0.09375 C 0.2776 -0.09514 0.28059 -0.10093 0.28059 -0.1007 L 0.28059 -0.10093 " pathEditMode="relative" rAng="0" ptsTypes="AAAAAAAAAAAAAAAAAAAAAAAAAAAAAAAAAAAAAAAAAA">
                                      <p:cBhvr>
                                        <p:cTn id="38" dur="2000" fill="hold"/>
                                        <p:tgtEl>
                                          <p:spTgt spid="20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20" y="-28843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79167E-6 2.96296E-6 L 4.79167E-6 0.00023 C 0.00052 -0.04329 4.79167E-6 -0.08704 0.00156 -0.13033 C 0.00273 -0.16366 0.00429 -0.19699 0.00794 -0.22963 C 0.01497 -0.2926 0.02617 -0.35394 0.03346 -0.41713 C 0.0358 -0.43773 0.03723 -0.45903 0.04062 -0.4794 C 0.04479 -0.50463 0.05 -0.50533 0.05976 -0.52338 C 0.06601 -0.53473 0.07005 -0.54584 0.07656 -0.55602 C 0.07903 -0.55996 0.08177 -0.56366 0.0845 -0.56736 C 0.08528 -0.56829 0.08606 -0.56945 0.08697 -0.57014 C 0.09531 -0.57616 0.09479 -0.57547 0.10208 -0.57709 C 0.10794 -0.57246 0.11197 -0.5706 0.1164 -0.56158 C 0.11875 -0.55695 0.12044 -0.55139 0.122 -0.54607 C 0.12916 -0.52246 0.1276 -0.51945 0.13242 -0.48797 C 0.13671 -0.45949 0.14322 -0.43195 0.14596 -0.40278 C 0.14752 -0.38588 0.14882 -0.36852 0.15078 -0.35162 C 0.16106 -0.26297 0.15612 -0.31412 0.16432 -0.2551 C 0.16718 -0.23519 0.1694 -0.21435 0.17226 -0.19445 C 0.17552 -0.17269 0.17903 -0.15162 0.18268 -0.13033 C 0.18307 -0.12801 0.18359 -0.12547 0.18424 -0.12338 C 0.18697 -0.11505 0.19023 -0.10741 0.19309 -0.09908 C 0.19348 -0.09792 0.19348 -0.0963 0.19388 -0.09491 C 0.1983 -0.07662 0.19153 -0.10834 0.19778 -0.07801 C 0.19817 -0.07639 0.19804 -0.07477 0.19869 -0.07361 C 0.19973 -0.07176 0.2013 -0.07084 0.2026 -0.06945 C 0.20429 -0.0676 0.20585 -0.06551 0.20742 -0.06366 C 0.20898 -0.06412 0.2108 -0.06389 0.21223 -0.06505 C 0.21354 -0.06644 0.21419 -0.06898 0.21536 -0.07084 C 0.21914 -0.07662 0.2164 -0.07084 0.22096 -0.07639 C 0.22187 -0.07755 0.22252 -0.0794 0.22343 -0.08079 C 0.22473 -0.07986 0.2263 -0.07963 0.22734 -0.07801 C 0.22799 -0.07685 0.22786 -0.075 0.22812 -0.07361 C 0.2289 -0.07037 0.22981 -0.06713 0.23059 -0.06366 C 0.24153 -0.09074 0.23359 -0.0794 0.23932 -0.06088 C 0.23984 -0.05949 0.24075 -0.06343 0.24179 -0.06366 C 0.24466 -0.06482 0.24752 -0.06459 0.25052 -0.06505 C 0.25156 -0.06459 0.25273 -0.06459 0.25364 -0.06366 C 0.25455 -0.06297 0.2552 -0.06111 0.25612 -0.06088 C 0.25716 -0.06065 0.2582 -0.06181 0.25924 -0.06227 C 0.26002 -0.06181 0.26093 -0.06019 0.26171 -0.06088 C 0.26354 -0.06227 0.26653 -0.06806 0.26653 -0.06783 L 0.26653 -0.06806 " pathEditMode="relative" rAng="0" ptsTypes="AAAAAAAAAAAAAAAAAAAAAAAAAAAAAAAAAAAAAAAAAA">
                                      <p:cBhvr>
                                        <p:cTn id="40" dur="2000" fill="hold"/>
                                        <p:tgtEl>
                                          <p:spTgt spid="20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20" y="-2884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44444E-6 L 3.75E-6 0.00024 C 0.00052 -0.04328 3.75E-6 -0.08703 0.00156 -0.13032 C 0.00273 -0.16365 0.00429 -0.19699 0.00794 -0.22963 C 0.01497 -0.29259 0.02617 -0.35393 0.03346 -0.41713 C 0.0358 -0.43773 0.03724 -0.45902 0.04062 -0.47939 C 0.04479 -0.50463 0.05 -0.50532 0.05976 -0.52338 C 0.06601 -0.53472 0.07005 -0.54583 0.07656 -0.55601 C 0.07903 -0.55995 0.08177 -0.56365 0.0845 -0.56736 C 0.08528 -0.56828 0.08606 -0.56944 0.08698 -0.57013 C 0.09531 -0.57615 0.09479 -0.57546 0.10208 -0.57708 C 0.10794 -0.57245 0.11198 -0.5706 0.1164 -0.56157 C 0.11875 -0.55694 0.12044 -0.55138 0.122 -0.54606 C 0.12916 -0.52245 0.1276 -0.51944 0.13242 -0.48796 C 0.13672 -0.45949 0.14323 -0.43194 0.14596 -0.40277 C 0.14752 -0.38588 0.14882 -0.36851 0.15078 -0.35162 C 0.16106 -0.26296 0.15612 -0.31412 0.16432 -0.25509 C 0.16718 -0.23518 0.1694 -0.21435 0.17226 -0.19444 C 0.17552 -0.17268 0.17903 -0.15162 0.18268 -0.13032 C 0.18307 -0.128 0.18359 -0.12546 0.18424 -0.12338 C 0.18698 -0.11504 0.19023 -0.1074 0.1931 -0.09907 C 0.19349 -0.09791 0.19349 -0.09629 0.19388 -0.0949 C 0.1983 -0.07662 0.19153 -0.10833 0.19778 -0.078 C 0.19817 -0.07638 0.19804 -0.07476 0.19869 -0.07361 C 0.19974 -0.07175 0.2013 -0.07083 0.2026 -0.06944 C 0.20429 -0.06759 0.20586 -0.0655 0.20742 -0.06365 C 0.20898 -0.06412 0.2108 -0.06388 0.21224 -0.06504 C 0.21354 -0.06643 0.21419 -0.06898 0.21536 -0.07083 C 0.21914 -0.07662 0.2164 -0.07083 0.22096 -0.07638 C 0.22187 -0.07754 0.22252 -0.07939 0.22343 -0.08078 C 0.22474 -0.07986 0.2263 -0.07963 0.22734 -0.078 C 0.22799 -0.07685 0.22786 -0.075 0.22812 -0.07361 C 0.2289 -0.07037 0.22981 -0.06713 0.2306 -0.06365 C 0.24153 -0.09074 0.23359 -0.07939 0.23932 -0.06088 C 0.23984 -0.05949 0.24075 -0.06342 0.24179 -0.06365 C 0.24466 -0.06481 0.24752 -0.06458 0.25052 -0.06504 C 0.25156 -0.06458 0.25273 -0.06458 0.25364 -0.06365 C 0.25455 -0.06296 0.2552 -0.06111 0.25612 -0.06088 C 0.25716 -0.06064 0.2582 -0.0618 0.25924 -0.06226 C 0.26002 -0.0618 0.26093 -0.06018 0.26172 -0.06088 C 0.26354 -0.06226 0.26653 -0.06805 0.26653 -0.06782 L 0.26653 -0.06805 " pathEditMode="relative" rAng="0" ptsTypes="AAAAAAAAAAAAAAAAAAAAAAAAAAAAAAAAAAAAAAAAAA">
                                      <p:cBhvr>
                                        <p:cTn id="42" dur="2000" fill="hold"/>
                                        <p:tgtEl>
                                          <p:spTgt spid="2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20" y="-2884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70833E-6 2.96296E-6 L -2.70833E-6 0.00023 C -0.00286 -0.04306 -0.00364 -0.08681 -0.00859 -0.12917 C -0.01666 -0.19676 -0.03047 -0.26204 -0.03906 -0.32917 C -0.04284 -0.35695 -0.04518 -0.38542 -0.05 -0.4125 C -0.05221 -0.42361 -0.05625 -0.4331 -0.05937 -0.44306 C -0.06367 -0.45579 -0.06771 -0.46898 -0.07278 -0.48056 C -0.0763 -0.48889 -0.08034 -0.49676 -0.08515 -0.50278 C -0.09284 -0.51227 -0.10455 -0.52523 -0.11484 -0.52917 C -0.11679 -0.52986 -0.11849 -0.5301 -0.12031 -0.53056 C -0.12109 -0.53102 -0.12226 -0.53125 -0.12278 -0.53195 C -0.12448 -0.53449 -0.12734 -0.54028 -0.12734 -0.54005 C -0.13255 -0.53843 -0.13815 -0.53843 -0.14297 -0.53473 C -0.14596 -0.53287 -0.1483 -0.52107 -0.14922 -0.51667 C -0.15169 -0.50579 -0.1539 -0.49445 -0.15625 -0.48334 C -0.15703 -0.47338 -0.15859 -0.4551 -0.15859 -0.44445 C -0.15859 -0.42963 -0.15859 -0.41482 -0.15781 -0.4 C -0.15755 -0.39491 -0.15625 -0.38982 -0.15547 -0.38473 C -0.15586 -0.35602 -0.1539 -0.31505 -0.15859 -0.28334 C -0.15989 -0.27547 -0.16211 -0.26783 -0.16328 -0.25996 C -0.16601 -0.24398 -0.16771 -0.22153 -0.17109 -0.20463 C -0.17383 -0.19051 -0.1733 -0.19769 -0.17747 -0.18334 C -0.17838 -0.18079 -0.17864 -0.17662 -0.17968 -0.17361 C -0.2026 -0.11435 -0.17968 -0.17963 -0.2 -0.12917 C -0.20364 -0.1206 -0.20963 -0.10255 -0.21562 -0.09306 C -0.21666 -0.09167 -0.21784 -0.09051 -0.21875 -0.08889 C -0.2207 -0.08635 -0.22226 -0.08287 -0.22422 -0.08056 C -0.22565 -0.07917 -0.22734 -0.07871 -0.2289 -0.07778 C -0.23021 -0.08843 -0.23099 -0.09954 -0.23294 -0.10973 C -0.23333 -0.11273 -0.23463 -0.11829 -0.23593 -0.11667 C -0.23971 -0.1125 -0.24114 -0.10371 -0.24375 -0.09723 C -0.24544 -0.09352 -0.24739 -0.08982 -0.24922 -0.08611 C -0.25169 -0.07338 -0.2487 -0.08658 -0.25468 -0.10417 C -0.25521 -0.10579 -0.25599 -0.10162 -0.25625 -0.1 C -0.25755 -0.09514 -0.25807 -0.08959 -0.25937 -0.08473 C -0.26041 -0.08172 -0.26185 -0.07894 -0.26328 -0.07639 C -0.26445 -0.07477 -0.26601 -0.07385 -0.26718 -0.07223 C -0.2681 -0.07153 -0.26888 -0.07084 -0.26953 -0.06945 C -0.27057 -0.06783 -0.27109 -0.06574 -0.27187 -0.06389 C -0.27291 -0.06806 -0.27265 -0.07477 -0.275 -0.07639 C -0.27682 -0.07778 -0.27552 -0.06991 -0.27578 -0.06667 C -0.27604 -0.06528 -0.27656 -0.0625 -0.27656 -0.06227 L -0.27656 -0.0625 " pathEditMode="relative" rAng="0" ptsTypes="AAAAAAAAAAAAAAAAAAAAAAAAAAAAAAAAAAAAAAAAAAA">
                                      <p:cBhvr>
                                        <p:cTn id="44" dur="2000" fill="hold"/>
                                        <p:tgtEl>
                                          <p:spTgt spid="19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28" y="-2701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1406 -0.03334 L 0.01406 -0.03311 C 0.01133 -0.07408 0.01055 -0.11482 0.00573 -0.15463 C -0.00182 -0.21806 -0.01484 -0.2794 -0.02318 -0.34236 C -0.02656 -0.36829 -0.02877 -0.39514 -0.03333 -0.42061 C -0.03555 -0.43102 -0.03932 -0.43982 -0.04245 -0.44908 C -0.04648 -0.46111 -0.05013 -0.47338 -0.05495 -0.48426 C -0.05833 -0.49213 -0.06211 -0.49954 -0.0668 -0.5051 C -0.07383 -0.51412 -0.08502 -0.52639 -0.09492 -0.52986 C -0.09674 -0.53056 -0.09831 -0.53079 -0.10013 -0.53125 C -0.10091 -0.53172 -0.10169 -0.53195 -0.10221 -0.53264 C -0.10417 -0.53496 -0.10664 -0.54028 -0.10664 -0.54005 C -0.11172 -0.53866 -0.11706 -0.53866 -0.12148 -0.53519 C -0.12448 -0.53334 -0.12656 -0.52246 -0.1276 -0.51829 C -0.12982 -0.50811 -0.13203 -0.49746 -0.13411 -0.48704 C -0.13476 -0.47755 -0.13646 -0.46042 -0.13646 -0.45047 C -0.13646 -0.43658 -0.13646 -0.42269 -0.13568 -0.4088 C -0.13542 -0.40394 -0.13411 -0.39931 -0.13333 -0.39445 C -0.13372 -0.3676 -0.13203 -0.32917 -0.13646 -0.29931 C -0.1375 -0.2919 -0.13971 -0.28473 -0.14088 -0.27732 C -0.14336 -0.26227 -0.14505 -0.24121 -0.14831 -0.22547 C -0.15078 -0.21227 -0.15013 -0.21898 -0.15403 -0.20556 C -0.15521 -0.20301 -0.15547 -0.19908 -0.15638 -0.1963 C -0.17786 -0.14074 -0.15638 -0.20209 -0.17565 -0.15463 C -0.17903 -0.14676 -0.18476 -0.12963 -0.19036 -0.12084 C -0.19153 -0.11945 -0.19258 -0.11829 -0.19349 -0.1169 C -0.19518 -0.11459 -0.19674 -0.11111 -0.19857 -0.10926 C -0.2 -0.10764 -0.20156 -0.10718 -0.20299 -0.10648 C -0.2043 -0.11644 -0.20508 -0.12686 -0.20664 -0.13635 C -0.20716 -0.13912 -0.20846 -0.14445 -0.20976 -0.14283 C -0.21328 -0.13912 -0.21445 -0.13079 -0.21719 -0.12477 C -0.21862 -0.1213 -0.22057 -0.11783 -0.22213 -0.11412 C -0.22461 -0.10232 -0.22187 -0.11459 -0.22734 -0.13125 C -0.22799 -0.13264 -0.22877 -0.12871 -0.22903 -0.12732 C -0.23008 -0.12269 -0.2306 -0.11783 -0.2319 -0.1132 C -0.23294 -0.11019 -0.23411 -0.10764 -0.23568 -0.10533 C -0.23672 -0.10371 -0.23815 -0.10278 -0.23919 -0.10116 C -0.24023 -0.1007 -0.24101 -0.10023 -0.24153 -0.09861 C -0.24245 -0.09699 -0.24297 -0.09537 -0.24375 -0.09329 C -0.24479 -0.09723 -0.24453 -0.10371 -0.24661 -0.10533 C -0.24844 -0.10648 -0.24713 -0.09931 -0.24739 -0.0963 C -0.24778 -0.09468 -0.24818 -0.09236 -0.24818 -0.0919 C -0.24818 -0.09213 -0.25156 -0.11551 -0.25156 -0.11574 " pathEditMode="relative" rAng="0" ptsTypes="AAAAAAAAAAAAAAAAAAAAAAAAAAAAAAAAAAAAAAAAAAA">
                                      <p:cBhvr>
                                        <p:cTn id="46" dur="2000" fill="hold"/>
                                        <p:tgtEl>
                                          <p:spTgt spid="19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81" y="-2534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59259E-6 L 2.08333E-6 0.00023 C -0.00339 -0.02893 -0.0043 -0.05833 -0.0099 -0.0868 C -0.01914 -0.13217 -0.03477 -0.17592 -0.04479 -0.22106 C -0.04896 -0.23981 -0.05182 -0.25879 -0.05729 -0.27708 C -0.05964 -0.28449 -0.06432 -0.29097 -0.06797 -0.29745 C -0.07292 -0.30602 -0.07761 -0.31504 -0.08321 -0.32268 C -0.08737 -0.32824 -0.09206 -0.33356 -0.09753 -0.33773 C -0.10612 -0.34398 -0.11953 -0.35278 -0.13151 -0.35532 C -0.1336 -0.35578 -0.13568 -0.35602 -0.13776 -0.35625 C -0.13867 -0.35671 -0.13998 -0.35671 -0.14063 -0.35717 C -0.14258 -0.35903 -0.14584 -0.36273 -0.14584 -0.3625 C -0.15182 -0.36157 -0.15821 -0.36157 -0.16367 -0.35903 C -0.16719 -0.35787 -0.16979 -0.35 -0.17084 -0.34699 C -0.1737 -0.33958 -0.17617 -0.33217 -0.17891 -0.32453 C -0.17982 -0.31782 -0.18164 -0.30555 -0.18164 -0.29838 C -0.18164 -0.28865 -0.18164 -0.2787 -0.18073 -0.26875 C -0.18034 -0.26528 -0.17891 -0.2618 -0.178 -0.25833 C -0.17852 -0.23912 -0.17617 -0.21157 -0.18164 -0.19028 C -0.18307 -0.18495 -0.18555 -0.17986 -0.18698 -0.17453 C -0.18998 -0.16389 -0.19206 -0.14884 -0.19584 -0.1375 C -0.19896 -0.12801 -0.19831 -0.13287 -0.203 -0.12315 C -0.2043 -0.12153 -0.20456 -0.11875 -0.20573 -0.11666 C -0.23177 -0.07685 -0.20573 -0.1206 -0.22904 -0.0868 C -0.23321 -0.08102 -0.23998 -0.06898 -0.24688 -0.0625 C -0.24805 -0.06157 -0.24935 -0.06088 -0.25039 -0.05972 C -0.25261 -0.0581 -0.25443 -0.05578 -0.25664 -0.05416 C -0.25834 -0.05324 -0.26029 -0.05278 -0.26211 -0.05231 C -0.26354 -0.05949 -0.26446 -0.0669 -0.26654 -0.07361 C -0.26719 -0.07569 -0.26862 -0.0794 -0.27005 -0.07847 C -0.27448 -0.07569 -0.27591 -0.06967 -0.27904 -0.06528 C -0.28099 -0.06273 -0.28321 -0.06041 -0.28529 -0.05787 C -0.28815 -0.0493 -0.28477 -0.0581 -0.29154 -0.0699 C -0.29219 -0.07106 -0.2931 -0.06828 -0.29336 -0.06713 C -0.29479 -0.06389 -0.29544 -0.06018 -0.29688 -0.05694 C -0.29818 -0.05486 -0.29974 -0.05301 -0.30143 -0.05139 C -0.30274 -0.05023 -0.30456 -0.04953 -0.30586 -0.04861 C -0.3069 -0.04815 -0.30781 -0.04768 -0.3086 -0.04676 C -0.30977 -0.0456 -0.31029 -0.04421 -0.3112 -0.04305 C -0.31237 -0.04583 -0.31211 -0.05023 -0.31485 -0.05139 C -0.31693 -0.05231 -0.31537 -0.04699 -0.31576 -0.0449 C -0.31602 -0.04398 -0.31654 -0.0419 -0.31654 -0.04166 L -0.31654 -0.0419 " pathEditMode="relative" rAng="0" ptsTypes="AAAAAAAAAAAAAAAAAAAAAAAAAAAAAAAAAAAAAAAAAAA">
                                      <p:cBhvr>
                                        <p:cTn id="48" dur="2000" fill="hold"/>
                                        <p:tgtEl>
                                          <p:spTgt spid="19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33" y="-18125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8.33333E-7 2.22222E-6 L -8.33333E-7 0.00023 C -0.00286 -0.04306 -0.00364 -0.08681 -0.00859 -0.12917 C -0.01667 -0.19676 -0.03034 -0.26204 -0.03906 -0.32917 C -0.04271 -0.35695 -0.04518 -0.38542 -0.05 -0.4125 C -0.05208 -0.42361 -0.05612 -0.4331 -0.05937 -0.44306 C -0.06367 -0.45579 -0.06771 -0.46898 -0.07266 -0.48056 C -0.0763 -0.48889 -0.08034 -0.49676 -0.08516 -0.50278 C -0.09271 -0.51227 -0.10443 -0.52523 -0.11484 -0.52917 C -0.11667 -0.52986 -0.11849 -0.53009 -0.12031 -0.53056 C -0.12109 -0.53102 -0.12226 -0.53125 -0.12279 -0.53195 C -0.12448 -0.53449 -0.12734 -0.54028 -0.12734 -0.54005 C -0.13255 -0.53843 -0.13815 -0.53843 -0.14297 -0.53472 C -0.14596 -0.53287 -0.14831 -0.52107 -0.14922 -0.51667 C -0.15169 -0.50579 -0.15391 -0.49445 -0.15625 -0.48334 C -0.15703 -0.47338 -0.15859 -0.45509 -0.15859 -0.44445 C -0.15859 -0.42963 -0.15859 -0.41482 -0.15781 -0.4 C -0.15755 -0.39491 -0.15625 -0.38982 -0.15547 -0.38472 C -0.15586 -0.35602 -0.15391 -0.31505 -0.15859 -0.28334 C -0.15989 -0.27547 -0.16211 -0.26783 -0.16328 -0.25996 C -0.16588 -0.24422 -0.16771 -0.22153 -0.17109 -0.20463 C -0.17383 -0.19051 -0.17318 -0.19769 -0.17734 -0.18334 C -0.17838 -0.18033 -0.17864 -0.17662 -0.17969 -0.17361 C -0.20247 -0.11435 -0.17969 -0.17917 -0.2 -0.12917 C -0.20364 -0.1206 -0.20963 -0.10255 -0.21562 -0.09306 C -0.21667 -0.09167 -0.21784 -0.09051 -0.21875 -0.08889 C -0.2207 -0.08634 -0.22226 -0.08287 -0.22422 -0.08056 C -0.22565 -0.07917 -0.22734 -0.07871 -0.22891 -0.07778 C -0.23021 -0.08843 -0.23099 -0.09954 -0.23281 -0.10972 C -0.23333 -0.11273 -0.23463 -0.11829 -0.23594 -0.11667 C -0.23971 -0.1125 -0.24101 -0.10371 -0.24375 -0.09722 C -0.24544 -0.09352 -0.24739 -0.08982 -0.24922 -0.08611 C -0.25169 -0.07338 -0.2487 -0.08658 -0.25469 -0.10417 C -0.25521 -0.10579 -0.25599 -0.10162 -0.25625 -0.1 C -0.25755 -0.09514 -0.25807 -0.08959 -0.25937 -0.08472 C -0.26042 -0.08172 -0.26185 -0.07894 -0.26328 -0.07639 C -0.26445 -0.07477 -0.26601 -0.07384 -0.26719 -0.07222 C -0.2681 -0.07153 -0.26888 -0.07084 -0.26953 -0.06945 C -0.27057 -0.06783 -0.27109 -0.06574 -0.27187 -0.06389 C -0.27292 -0.06806 -0.27266 -0.07477 -0.275 -0.07639 C -0.27682 -0.07778 -0.27552 -0.06991 -0.27578 -0.06667 C -0.27604 -0.06528 -0.27656 -0.0625 -0.27656 -0.06227 L -0.27656 -0.0625 " pathEditMode="relative" rAng="0" ptsTypes="AAAAAAAAAAAAAAAAAAAAAAAAAAAAAAAAAAAAAAAAAAA">
                                      <p:cBhvr>
                                        <p:cTn id="50" dur="2000" fill="hold"/>
                                        <p:tgtEl>
                                          <p:spTgt spid="20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28" y="-27014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54167E-6 -0.02824 L 3.54167E-6 -0.02801 C -0.00287 -0.06921 -0.00365 -0.11065 -0.0086 -0.1507 C -0.01667 -0.21482 -0.03034 -0.27662 -0.03907 -0.34028 C -0.04271 -0.36667 -0.04519 -0.39352 -0.05 -0.41921 C -0.05209 -0.42986 -0.05612 -0.43889 -0.05938 -0.44815 C -0.06368 -0.46042 -0.06771 -0.47292 -0.07266 -0.4838 C -0.07631 -0.49167 -0.08034 -0.49908 -0.08516 -0.50486 C -0.09271 -0.51389 -0.10443 -0.52616 -0.11485 -0.52986 C -0.11667 -0.53056 -0.11849 -0.53079 -0.12032 -0.53125 C -0.1211 -0.53171 -0.12214 -0.53195 -0.12266 -0.53241 C -0.12448 -0.53496 -0.12735 -0.54028 -0.12735 -0.54005 C -0.13256 -0.53866 -0.13815 -0.53866 -0.14297 -0.53519 C -0.14597 -0.53333 -0.14831 -0.52222 -0.14922 -0.51806 C -0.1517 -0.50764 -0.15391 -0.49699 -0.15625 -0.48634 C -0.15703 -0.47708 -0.1586 -0.45972 -0.1586 -0.44954 C -0.1586 -0.43542 -0.1586 -0.42153 -0.15782 -0.40741 C -0.15756 -0.40255 -0.15625 -0.39769 -0.15547 -0.39306 C -0.15586 -0.36574 -0.15391 -0.32685 -0.1586 -0.29676 C -0.1599 -0.28935 -0.16211 -0.28218 -0.16328 -0.27477 C -0.16589 -0.25926 -0.16771 -0.2382 -0.1711 -0.22199 C -0.17383 -0.2088 -0.17318 -0.21574 -0.17735 -0.20208 C -0.17839 -0.19954 -0.17865 -0.19583 -0.17969 -0.19283 C -0.20248 -0.13681 -0.17969 -0.19838 -0.2 -0.1507 C -0.20365 -0.14259 -0.20964 -0.12546 -0.21563 -0.11644 C -0.21667 -0.11528 -0.21784 -0.11412 -0.21875 -0.1125 C -0.22071 -0.11019 -0.22227 -0.10695 -0.22422 -0.10463 C -0.22565 -0.10347 -0.22735 -0.10301 -0.22891 -0.10208 C -0.23021 -0.11204 -0.23099 -0.12269 -0.23282 -0.13241 C -0.23334 -0.13519 -0.23464 -0.14051 -0.23594 -0.13889 C -0.23972 -0.13496 -0.24102 -0.12662 -0.24375 -0.1206 C -0.24545 -0.1169 -0.2474 -0.11343 -0.24922 -0.10996 C -0.2517 -0.09792 -0.2487 -0.11042 -0.25469 -0.12708 C -0.25521 -0.12871 -0.25599 -0.12477 -0.25625 -0.12315 C -0.25756 -0.11852 -0.25808 -0.1132 -0.25938 -0.10857 C -0.26042 -0.10579 -0.26185 -0.10324 -0.26328 -0.1007 C -0.26446 -0.09931 -0.26602 -0.09838 -0.26719 -0.09676 C -0.2681 -0.09607 -0.26888 -0.09537 -0.26953 -0.09421 C -0.27058 -0.09259 -0.2711 -0.09074 -0.27188 -0.08889 C -0.27292 -0.09283 -0.27266 -0.09931 -0.275 -0.1007 C -0.27683 -0.10208 -0.27552 -0.09468 -0.27578 -0.09144 C -0.27605 -0.09028 -0.27657 -0.0875 -0.27657 -0.08727 L -0.27657 -0.0875 " pathEditMode="relative" rAng="0" ptsTypes="AAAAAAAAAAAAAAAAAAAAAAAAAAAAAAAAAAAAAAAAAAA">
                                      <p:cBhvr>
                                        <p:cTn id="52" dur="2000" fill="hold"/>
                                        <p:tgtEl>
                                          <p:spTgt spid="20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28" y="-25602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7037E-6 L 3.75E-6 0.00023 C -0.00287 -0.04306 -0.00365 -0.08681 -0.0086 -0.12917 C -0.01667 -0.19676 -0.03034 -0.26204 -0.03907 -0.32917 C -0.04271 -0.35695 -0.04519 -0.38542 -0.05 -0.4125 C -0.05209 -0.42361 -0.05612 -0.43311 -0.05938 -0.44306 C -0.06368 -0.45579 -0.06771 -0.46899 -0.07279 -0.48056 C -0.07631 -0.48889 -0.08034 -0.49676 -0.08516 -0.50278 C -0.09284 -0.51227 -0.10456 -0.52524 -0.11485 -0.52917 C -0.1168 -0.52986 -0.11849 -0.5301 -0.12032 -0.53056 C -0.1211 -0.53102 -0.12227 -0.53125 -0.12279 -0.53195 C -0.12448 -0.53449 -0.12735 -0.54028 -0.12735 -0.54005 C -0.13256 -0.53843 -0.13815 -0.53843 -0.14297 -0.53473 C -0.14597 -0.53287 -0.14831 -0.52107 -0.14922 -0.51667 C -0.1517 -0.50579 -0.15391 -0.49445 -0.15625 -0.48334 C -0.15703 -0.47338 -0.1586 -0.4551 -0.1586 -0.44445 C -0.1586 -0.42963 -0.1586 -0.41482 -0.15782 -0.40024 C -0.15756 -0.39491 -0.15625 -0.38982 -0.15547 -0.38473 C -0.15586 -0.35602 -0.15391 -0.31505 -0.1586 -0.28334 C -0.1599 -0.27547 -0.16211 -0.26783 -0.16328 -0.25996 C -0.16589 -0.24399 -0.16771 -0.22153 -0.1711 -0.20463 C -0.17383 -0.19051 -0.17318 -0.19769 -0.17735 -0.18334 C -0.17839 -0.18079 -0.17865 -0.17662 -0.17969 -0.17361 C -0.20248 -0.11436 -0.17969 -0.17963 -0.2 -0.12917 C -0.20365 -0.12061 -0.20964 -0.10255 -0.21563 -0.09306 C -0.21667 -0.09167 -0.21784 -0.09051 -0.21875 -0.08889 C -0.22071 -0.08635 -0.22227 -0.08287 -0.22422 -0.08056 C -0.22565 -0.07917 -0.22735 -0.07871 -0.22891 -0.07778 C -0.23021 -0.08843 -0.23099 -0.09954 -0.23282 -0.10973 C -0.23334 -0.11274 -0.23464 -0.11829 -0.23594 -0.11667 C -0.23972 -0.1125 -0.24102 -0.10371 -0.24375 -0.09723 C -0.24545 -0.09352 -0.2474 -0.08982 -0.24922 -0.08611 C -0.2517 -0.07338 -0.2487 -0.08658 -0.25469 -0.10417 C -0.25521 -0.10579 -0.25599 -0.10162 -0.25625 -0.1 C -0.25756 -0.09514 -0.25808 -0.08959 -0.25938 -0.08473 C -0.26042 -0.08172 -0.26185 -0.07894 -0.26328 -0.07639 C -0.26446 -0.07477 -0.26602 -0.07385 -0.26719 -0.07223 C -0.2681 -0.07153 -0.26888 -0.07084 -0.26953 -0.06945 C -0.27058 -0.06783 -0.2711 -0.06574 -0.27188 -0.06389 C -0.27292 -0.06806 -0.27266 -0.07477 -0.275 -0.07639 C -0.27683 -0.07778 -0.27552 -0.06991 -0.27578 -0.06667 C -0.27605 -0.06528 -0.27657 -0.0625 -0.27657 -0.06227 L -0.27657 -0.0625 " pathEditMode="relative" rAng="0" ptsTypes="AAAAAAAAAAAAAAAAAAAAAAAAAAAAAAAAAAAAAAAAAAA">
                                      <p:cBhvr>
                                        <p:cTn id="54" dur="2000" fill="hold"/>
                                        <p:tgtEl>
                                          <p:spTgt spid="20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28" y="-27014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2344 0.0801 L 0.02344 0.08079 C 0.01966 0.03843 0.01849 -0.0044 0.01224 -0.0456 C 0.00196 -0.11157 -0.01523 -0.17523 -0.02643 -0.24097 C -0.03125 -0.26782 -0.03437 -0.2956 -0.04049 -0.32199 C -0.04297 -0.33287 -0.0483 -0.34213 -0.05247 -0.35185 C -0.05781 -0.36435 -0.06302 -0.37731 -0.06914 -0.38842 C -0.07396 -0.39653 -0.07903 -0.40416 -0.08515 -0.41018 C -0.09479 -0.41921 -0.10976 -0.43217 -0.12291 -0.43588 C -0.12539 -0.43657 -0.12747 -0.4368 -0.13008 -0.43727 C -0.13099 -0.43773 -0.13242 -0.43796 -0.13346 -0.43865 C -0.13541 -0.4412 -0.1388 -0.44653 -0.1388 -0.44629 C -0.14531 -0.4449 -0.15273 -0.4449 -0.15872 -0.44143 C -0.16276 -0.43958 -0.16575 -0.42801 -0.16666 -0.42361 C -0.16979 -0.41296 -0.17239 -0.40208 -0.17539 -0.3912 C -0.17669 -0.38148 -0.17838 -0.36365 -0.17838 -0.35324 C -0.17838 -0.33865 -0.17838 -0.3243 -0.17747 -0.30995 C -0.17708 -0.30486 -0.17539 -0.3 -0.17448 -0.2949 C -0.175 -0.2669 -0.17239 -0.22685 -0.17838 -0.19606 C -0.18021 -0.18842 -0.18307 -0.18102 -0.1845 -0.17315 C -0.18763 -0.15764 -0.19023 -0.13565 -0.19453 -0.11921 C -0.19791 -0.10555 -0.19713 -0.1125 -0.20234 -0.09861 C -0.20364 -0.09606 -0.20403 -0.0919 -0.20547 -0.08889 C -0.2345 -0.03148 -0.20547 -0.0949 -0.23112 -0.0456 C -0.23593 -0.03727 -0.24336 -0.01967 -0.25117 -0.01065 C -0.25273 -0.00949 -0.25377 -0.00787 -0.25508 -0.00648 C -0.25768 -0.00416 -0.2595 -0.00046 -0.26198 0.00162 C -0.26393 0.00301 -0.26601 0.00371 -0.26797 0.00417 C -0.26979 -0.00602 -0.2707 -0.01713 -0.27291 -0.02662 C -0.27369 -0.02963 -0.27513 -0.03518 -0.27682 -0.03379 C -0.28203 -0.02963 -0.28333 -0.02083 -0.28685 -0.01435 C -0.28906 -0.01088 -0.29153 -0.00717 -0.29375 -0.0037 C -0.29687 0.0088 -0.29323 -0.00416 -0.30078 -0.02129 C -0.30156 -0.02315 -0.30247 -0.01898 -0.3026 -0.01713 C -0.30455 -0.0125 -0.30508 -0.00717 -0.30677 -0.00231 C -0.30807 0.0007 -0.30989 0.00347 -0.31172 0.00579 C -0.31302 0.00718 -0.31523 0.00834 -0.31679 0.00996 C -0.31784 0.01019 -0.31888 0.01135 -0.31979 0.0125 C -0.32083 0.01435 -0.32174 0.01597 -0.32265 0.01783 C -0.32383 0.01412 -0.32369 0.00718 -0.32656 0.00579 C -0.32903 0.00417 -0.32734 0.01181 -0.32773 0.01528 C -0.32786 0.01667 -0.32851 0.01945 -0.32851 0.01968 C -0.32851 0.01945 -0.34791 0.06667 -0.34791 0.0669 " pathEditMode="relative" rAng="0" ptsTypes="AAAAAAAAAAAAAAAAAAAAAAAAAAAAAAAAAAAAAAAAAAA">
                                      <p:cBhvr>
                                        <p:cTn id="56" dur="2000" fill="hold"/>
                                        <p:tgtEl>
                                          <p:spTgt spid="20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68" y="-26296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22222E-6 L 3.54167E-6 0.00023 C -0.00287 -0.04305 -0.00365 -0.0868 -0.0086 -0.12916 C -0.01667 -0.19676 -0.03034 -0.26203 -0.03907 -0.32916 C -0.04271 -0.35694 -0.04519 -0.38541 -0.05 -0.4125 C -0.05222 -0.42361 -0.05625 -0.4331 -0.05938 -0.44305 C -0.06368 -0.45578 -0.06771 -0.46898 -0.07279 -0.48055 C -0.07631 -0.48889 -0.08034 -0.49676 -0.08516 -0.50278 C -0.09284 -0.51227 -0.10456 -0.52523 -0.11485 -0.52916 C -0.1168 -0.52986 -0.11849 -0.53009 -0.12032 -0.53055 C -0.1211 -0.53102 -0.12227 -0.53125 -0.12279 -0.53194 C -0.12448 -0.53449 -0.12735 -0.54028 -0.12735 -0.54004 C -0.13256 -0.53842 -0.13815 -0.53842 -0.14297 -0.53472 C -0.14597 -0.53287 -0.14831 -0.52106 -0.14922 -0.51666 C -0.1517 -0.50578 -0.15391 -0.49444 -0.15625 -0.48333 C -0.15703 -0.47338 -0.1586 -0.45509 -0.1586 -0.44444 C -0.1586 -0.42963 -0.1586 -0.41481 -0.15782 -0.40023 C -0.15756 -0.39491 -0.15625 -0.38981 -0.15547 -0.38472 C -0.15586 -0.35602 -0.15391 -0.31504 -0.1586 -0.28333 C -0.1599 -0.27546 -0.16211 -0.26782 -0.16328 -0.25995 C -0.16589 -0.24398 -0.16771 -0.22153 -0.1711 -0.2044 C -0.17383 -0.19051 -0.17318 -0.19768 -0.17735 -0.18333 C -0.17839 -0.18055 -0.17865 -0.17662 -0.17969 -0.17361 C -0.20261 -0.11435 -0.17969 -0.1794 -0.2 -0.12916 C -0.20365 -0.1206 -0.20964 -0.10254 -0.21563 -0.09305 C -0.21667 -0.09166 -0.21784 -0.09051 -0.21875 -0.08889 C -0.22071 -0.08634 -0.22227 -0.08287 -0.22422 -0.08055 C -0.22565 -0.07916 -0.22735 -0.0787 -0.22891 -0.07778 C -0.23021 -0.08842 -0.23099 -0.09953 -0.23282 -0.10972 C -0.23334 -0.11273 -0.23464 -0.11828 -0.23594 -0.11666 C -0.23972 -0.1125 -0.24102 -0.1037 -0.24375 -0.09722 C -0.24545 -0.09352 -0.2474 -0.08981 -0.24922 -0.08611 C -0.2517 -0.07338 -0.2487 -0.08657 -0.25469 -0.10416 C -0.25521 -0.10578 -0.25599 -0.10162 -0.25625 -0.1 C -0.25756 -0.09514 -0.25808 -0.08958 -0.25938 -0.08472 C -0.26042 -0.08171 -0.26185 -0.07893 -0.26328 -0.07639 C -0.26446 -0.07477 -0.26602 -0.07384 -0.26719 -0.07222 C -0.2681 -0.07153 -0.26888 -0.07083 -0.26953 -0.06944 C -0.27058 -0.06782 -0.2711 -0.06574 -0.27188 -0.06389 C -0.27292 -0.06805 -0.27266 -0.07477 -0.275 -0.07639 C -0.27683 -0.07778 -0.27552 -0.06991 -0.27578 -0.06666 C -0.27605 -0.06528 -0.27657 -0.0625 -0.27657 -0.06227 L -0.27657 -0.0625 " pathEditMode="relative" rAng="0" ptsTypes="AAAAAAAAAAAAAAAAAAAAAAAAAAAAAAAAAAAAAAAAAAA">
                                      <p:cBhvr>
                                        <p:cTn id="58" dur="2000" fill="hold"/>
                                        <p:tgtEl>
                                          <p:spTgt spid="20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28" y="-27014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5E-6 -1.11111E-6 L 5E-6 0.00023 C -0.00312 -0.04305 -0.0039 -0.0868 -0.00911 -0.12917 C -0.01757 -0.19676 -0.03204 -0.26204 -0.04127 -0.32917 C -0.04505 -0.35694 -0.04765 -0.38542 -0.05273 -0.4125 C -0.05494 -0.42361 -0.05924 -0.4331 -0.06263 -0.44305 C -0.06718 -0.45579 -0.07135 -0.46898 -0.07656 -0.48055 C -0.08046 -0.48889 -0.08476 -0.49676 -0.08984 -0.50278 C -0.09778 -0.51227 -0.11016 -0.52523 -0.1211 -0.52917 C -0.12305 -0.52986 -0.12487 -0.53009 -0.12683 -0.53055 C -0.12761 -0.53102 -0.12878 -0.53125 -0.1293 -0.53194 C -0.13125 -0.53449 -0.13425 -0.54028 -0.13425 -0.54005 C -0.13972 -0.53842 -0.14558 -0.53842 -0.15066 -0.53472 C -0.15391 -0.53287 -0.15639 -0.52106 -0.1573 -0.51667 C -0.1599 -0.50579 -0.16224 -0.49444 -0.16472 -0.48333 C -0.1655 -0.47338 -0.16719 -0.45509 -0.16719 -0.44444 C -0.16719 -0.42963 -0.16719 -0.41481 -0.16641 -0.40023 C -0.16602 -0.39491 -0.16472 -0.38981 -0.16394 -0.38472 C -0.16433 -0.35648 -0.16224 -0.31505 -0.16719 -0.28333 C -0.16849 -0.27546 -0.17084 -0.26782 -0.17214 -0.25995 C -0.17487 -0.24421 -0.17683 -0.22153 -0.18034 -0.20463 C -0.18321 -0.19051 -0.18256 -0.19768 -0.18698 -0.18333 C -0.18803 -0.18079 -0.18829 -0.17662 -0.18946 -0.17361 C -0.21342 -0.11435 -0.18946 -0.17963 -0.21081 -0.12917 C -0.21459 -0.1206 -0.22097 -0.10255 -0.22722 -0.09305 C -0.22839 -0.09167 -0.22956 -0.09051 -0.2306 -0.08889 C -0.23256 -0.08634 -0.23425 -0.08287 -0.23633 -0.08055 C -0.2379 -0.07917 -0.23959 -0.0787 -0.24128 -0.07778 C -0.24258 -0.08842 -0.24349 -0.09954 -0.24532 -0.10972 C -0.24597 -0.11273 -0.24727 -0.11829 -0.2487 -0.11713 C -0.25261 -0.1125 -0.25404 -0.1037 -0.25691 -0.09722 C -0.25873 -0.09352 -0.26068 -0.08981 -0.26264 -0.08611 C -0.26524 -0.07338 -0.26211 -0.08657 -0.26836 -0.10417 C -0.26902 -0.10579 -0.2698 -0.10162 -0.27006 -0.1 C -0.27149 -0.09514 -0.27201 -0.08958 -0.27331 -0.08472 C -0.27448 -0.08171 -0.27592 -0.07893 -0.27748 -0.07639 C -0.27878 -0.07477 -0.28034 -0.07384 -0.28165 -0.07222 C -0.28256 -0.07153 -0.28334 -0.07083 -0.28412 -0.06944 C -0.28516 -0.06782 -0.28568 -0.06574 -0.28659 -0.06389 C -0.28764 -0.06805 -0.28737 -0.07477 -0.28985 -0.07639 C -0.2918 -0.07778 -0.29037 -0.06991 -0.29063 -0.06667 C -0.29089 -0.06528 -0.29141 -0.0625 -0.29141 -0.06227 L -0.29141 -0.0625 " pathEditMode="relative" rAng="0" ptsTypes="AAAAAAAAAAAAAAAAAAAAAAAAAAAAAAAAAAAAAAAAAAA">
                                      <p:cBhvr>
                                        <p:cTn id="60" dur="2000" fill="hold"/>
                                        <p:tgtEl>
                                          <p:spTgt spid="2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70" y="-27014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0.07153 L -3.95833E-6 -0.0713 C -0.00286 -0.10903 -0.00364 -0.14699 -0.00859 -0.1838 C -0.01666 -0.24236 -0.03033 -0.29907 -0.03906 -0.35718 C -0.0427 -0.38125 -0.04518 -0.40602 -0.05 -0.42963 C -0.05208 -0.43912 -0.05612 -0.44745 -0.05937 -0.45602 C -0.06367 -0.46713 -0.0677 -0.47847 -0.07265 -0.48866 C -0.0763 -0.49583 -0.08033 -0.50255 -0.08515 -0.50787 C -0.0927 -0.5162 -0.10442 -0.52732 -0.11484 -0.53079 C -0.11666 -0.53125 -0.11849 -0.53148 -0.12031 -0.53194 C -0.12109 -0.53241 -0.12213 -0.53264 -0.12265 -0.5331 C -0.12448 -0.53542 -0.12734 -0.54028 -0.12734 -0.54005 C -0.13255 -0.53889 -0.13815 -0.53889 -0.14296 -0.53565 C -0.14596 -0.53403 -0.1483 -0.52361 -0.14921 -0.51991 C -0.15169 -0.51042 -0.1539 -0.50069 -0.15625 -0.49097 C -0.15703 -0.48241 -0.15859 -0.46644 -0.15859 -0.45718 C -0.15859 -0.44444 -0.15859 -0.43148 -0.15781 -0.41875 C -0.15755 -0.41435 -0.15625 -0.40995 -0.15546 -0.40532 C -0.15586 -0.38056 -0.1539 -0.34491 -0.15859 -0.31736 C -0.15989 -0.31065 -0.16211 -0.30394 -0.16328 -0.29722 C -0.16588 -0.2831 -0.1677 -0.26389 -0.17109 -0.24907 C -0.17382 -0.23681 -0.17317 -0.24306 -0.17734 -0.23079 C -0.17838 -0.22824 -0.17864 -0.22477 -0.17968 -0.22222 C -0.20247 -0.17083 -0.17968 -0.22732 -0.2 -0.1838 C -0.20364 -0.17616 -0.20963 -0.16065 -0.21562 -0.15232 C -0.21666 -0.15116 -0.21783 -0.15023 -0.21875 -0.14884 C -0.2207 -0.14653 -0.22226 -0.14352 -0.22421 -0.14144 C -0.22565 -0.14028 -0.22734 -0.13982 -0.2289 -0.13912 C -0.2302 -0.14838 -0.23099 -0.15787 -0.23281 -0.1669 C -0.23333 -0.16944 -0.23463 -0.17431 -0.23593 -0.17292 C -0.23971 -0.16921 -0.24101 -0.16157 -0.24375 -0.15602 C -0.24544 -0.15278 -0.24739 -0.14954 -0.24921 -0.1463 C -0.25169 -0.13519 -0.24869 -0.14676 -0.25468 -0.16204 C -0.2552 -0.16343 -0.25599 -0.15972 -0.25625 -0.15833 C -0.25755 -0.15417 -0.25807 -0.14931 -0.25937 -0.14514 C -0.26041 -0.14259 -0.26184 -0.14005 -0.26328 -0.13796 C -0.26445 -0.13657 -0.26601 -0.13565 -0.26718 -0.13426 C -0.26809 -0.13357 -0.26888 -0.1331 -0.26953 -0.13194 C -0.27057 -0.13056 -0.27109 -0.1287 -0.27187 -0.12708 C -0.27291 -0.13056 -0.27265 -0.13657 -0.275 -0.13796 C -0.27682 -0.13912 -0.27552 -0.13218 -0.27578 -0.1294 C -0.27604 -0.12824 -0.27656 -0.12593 -0.27656 -0.12569 L -0.27656 -0.12593 " pathEditMode="relative" rAng="0" ptsTypes="AAAAAAAAAAAAAAAAAAAAAAAAAAAAAAAAAAAAAAAAAAA">
                                      <p:cBhvr>
                                        <p:cTn id="62" dur="2000" fill="hold"/>
                                        <p:tgtEl>
                                          <p:spTgt spid="2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28" y="-23426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0794 -0.01643 L 0.00794 -0.0162 C 0.00508 -0.05949 0.0043 -0.10324 -0.00065 -0.1456 C -0.00872 -0.21319 -0.0224 -0.27847 -0.03112 -0.3456 C -0.03477 -0.37338 -0.03724 -0.40185 -0.04206 -0.42893 C -0.04414 -0.44004 -0.04818 -0.44953 -0.05143 -0.45949 C -0.05573 -0.47222 -0.05977 -0.48541 -0.06471 -0.49699 C -0.06836 -0.50532 -0.0724 -0.51319 -0.07721 -0.51921 C -0.08477 -0.5287 -0.09648 -0.54166 -0.1069 -0.5456 C -0.10872 -0.54629 -0.11055 -0.54653 -0.11237 -0.54699 C -0.11315 -0.54745 -0.11419 -0.54768 -0.11471 -0.54838 C -0.11654 -0.55092 -0.1194 -0.55671 -0.1194 -0.55648 C -0.12461 -0.55486 -0.13021 -0.55486 -0.13503 -0.55115 C -0.13802 -0.5493 -0.14036 -0.5375 -0.14128 -0.5331 C -0.14375 -0.52222 -0.14596 -0.51088 -0.14831 -0.49977 C -0.14909 -0.48981 -0.15065 -0.47153 -0.15065 -0.46088 C -0.15065 -0.44606 -0.15065 -0.43125 -0.14987 -0.41666 C -0.14961 -0.41134 -0.14831 -0.40625 -0.14753 -0.40115 C -0.14792 -0.37245 -0.14596 -0.33148 -0.15065 -0.29977 C -0.15195 -0.2919 -0.15417 -0.28426 -0.15534 -0.27639 C -0.15794 -0.26041 -0.15977 -0.23796 -0.16315 -0.22106 C -0.16589 -0.20694 -0.16523 -0.21412 -0.1694 -0.19977 C -0.17044 -0.19722 -0.1707 -0.19305 -0.17174 -0.19004 C -0.19453 -0.13078 -0.17174 -0.19606 -0.19206 -0.1456 C -0.1957 -0.13703 -0.20169 -0.11898 -0.20768 -0.10949 C -0.20872 -0.1081 -0.2099 -0.10694 -0.21081 -0.10532 C -0.21276 -0.10278 -0.21432 -0.0993 -0.21628 -0.09699 C -0.21771 -0.0956 -0.2194 -0.09514 -0.22096 -0.09421 C -0.22227 -0.10486 -0.22305 -0.11597 -0.22487 -0.12615 C -0.22539 -0.12916 -0.22669 -0.13472 -0.22799 -0.1331 C -0.23177 -0.12893 -0.23307 -0.12014 -0.23581 -0.11365 C -0.2375 -0.10995 -0.23945 -0.10625 -0.24128 -0.10254 C -0.24375 -0.08981 -0.24076 -0.10301 -0.24674 -0.1206 C -0.24727 -0.12222 -0.24805 -0.11805 -0.24831 -0.11643 C -0.24961 -0.11157 -0.25013 -0.10602 -0.25143 -0.10115 C -0.25247 -0.09815 -0.25391 -0.09537 -0.25534 -0.09282 C -0.25651 -0.0912 -0.25807 -0.09028 -0.25924 -0.08865 C -0.26016 -0.08796 -0.26094 -0.08727 -0.26159 -0.08588 C -0.26263 -0.08426 -0.26315 -0.08217 -0.26393 -0.08032 C -0.26497 -0.08449 -0.26471 -0.0912 -0.26706 -0.09282 C -0.26888 -0.09421 -0.26758 -0.08634 -0.26784 -0.0831 C -0.2681 -0.08171 -0.26862 -0.07893 -0.26862 -0.0787 L -0.26862 -0.07893 " pathEditMode="relative" rAng="0" ptsTypes="AAAAAAAAAAAAAAAAAAAAAAAAAAAAAAAAAAAAAAAAAAA">
                                      <p:cBhvr>
                                        <p:cTn id="64" dur="2000" fill="hold"/>
                                        <p:tgtEl>
                                          <p:spTgt spid="20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28" y="-27014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16667E-7 1.48148E-6 L 4.16667E-7 0.00023 C -0.00286 -0.04306 -0.00365 -0.08681 -0.00833 -0.12917 C -0.01615 -0.19676 -0.02943 -0.26204 -0.03789 -0.32917 C -0.04141 -0.35695 -0.04375 -0.38542 -0.04844 -0.4125 C -0.05052 -0.42361 -0.05443 -0.4331 -0.05755 -0.44306 C -0.06172 -0.45579 -0.06563 -0.46898 -0.07044 -0.48056 C -0.07396 -0.48889 -0.07786 -0.49676 -0.08255 -0.50278 C -0.08984 -0.51227 -0.10117 -0.52523 -0.1112 -0.52917 C -0.11302 -0.52986 -0.11471 -0.53009 -0.11654 -0.53056 C -0.11732 -0.53102 -0.11823 -0.53125 -0.11875 -0.53195 C -0.12057 -0.53449 -0.12331 -0.54028 -0.12331 -0.54005 C -0.12839 -0.53843 -0.13385 -0.53843 -0.13841 -0.53472 C -0.14141 -0.53287 -0.14362 -0.52107 -0.14453 -0.51667 C -0.14688 -0.50579 -0.14909 -0.49445 -0.1513 -0.48333 C -0.15208 -0.47338 -0.15365 -0.45509 -0.15365 -0.44445 C -0.15365 -0.42963 -0.15365 -0.41482 -0.15286 -0.4 C -0.1526 -0.39491 -0.1513 -0.38982 -0.15052 -0.38472 C -0.15091 -0.35602 -0.14909 -0.31505 -0.15365 -0.28333 C -0.15482 -0.27546 -0.15703 -0.26783 -0.15807 -0.25996 C -0.16068 -0.24398 -0.16237 -0.22153 -0.16563 -0.20463 C -0.16836 -0.19051 -0.16771 -0.19769 -0.17175 -0.18333 C -0.17279 -0.18033 -0.17305 -0.17662 -0.17396 -0.17361 C -0.19609 -0.11435 -0.17396 -0.17917 -0.19362 -0.12917 C -0.19714 -0.1206 -0.203 -0.10255 -0.20872 -0.09306 C -0.20977 -0.09167 -0.21094 -0.09051 -0.21185 -0.08889 C -0.21367 -0.08634 -0.21523 -0.08287 -0.21706 -0.08056 C -0.21849 -0.07917 -0.22018 -0.07871 -0.22161 -0.07778 C -0.22292 -0.08843 -0.2237 -0.09954 -0.22539 -0.10972 C -0.22591 -0.11273 -0.22721 -0.11829 -0.22839 -0.11667 C -0.23216 -0.1125 -0.23333 -0.10371 -0.23607 -0.09722 C -0.23763 -0.09352 -0.23958 -0.08982 -0.24128 -0.08611 C -0.24375 -0.07338 -0.24076 -0.08658 -0.24661 -0.10417 C -0.24714 -0.10579 -0.24792 -0.10162 -0.24805 -0.1 C -0.24935 -0.09514 -0.24987 -0.08958 -0.25117 -0.08472 C -0.25208 -0.08171 -0.25352 -0.07894 -0.25495 -0.07639 C -0.25599 -0.07477 -0.25755 -0.07384 -0.25872 -0.07222 C -0.25964 -0.07153 -0.26029 -0.07083 -0.26094 -0.06945 C -0.26198 -0.06783 -0.2625 -0.06574 -0.26328 -0.06389 C -0.26419 -0.06806 -0.26393 -0.07477 -0.26628 -0.07639 C -0.26797 -0.07778 -0.2668 -0.06991 -0.26706 -0.06667 C -0.26732 -0.06528 -0.26771 -0.0625 -0.26771 -0.06227 L -0.26771 -0.0625 " pathEditMode="relative" rAng="0" ptsTypes="AAAAAAAAAAAAAAAAAAAAAAAAAAAAAAAAAAAAAAAAAAA">
                                      <p:cBhvr>
                                        <p:cTn id="66" dur="2000" fill="hold"/>
                                        <p:tgtEl>
                                          <p:spTgt spid="20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85" y="-27014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-8.33333E-7 0.00023 C -0.00299 -0.04329 -0.00378 -0.08681 -0.00872 -0.12917 C -0.0168 -0.19676 -0.03047 -0.26204 -0.03906 -0.32917 C -0.04271 -0.35694 -0.04531 -0.38542 -0.05013 -0.4125 C -0.05208 -0.42361 -0.05612 -0.4331 -0.0595 -0.44306 C -0.06367 -0.45579 -0.06771 -0.46898 -0.07279 -0.48056 C -0.07643 -0.48889 -0.08047 -0.49676 -0.08529 -0.50278 C -0.09271 -0.51227 -0.10456 -0.52523 -0.11497 -0.52917 C -0.11667 -0.52986 -0.11849 -0.53009 -0.12031 -0.53056 C -0.12122 -0.53102 -0.12226 -0.53125 -0.12279 -0.53194 C -0.12461 -0.53449 -0.12747 -0.54028 -0.12747 -0.54005 C -0.13268 -0.53843 -0.13815 -0.53843 -0.14297 -0.53472 C -0.14609 -0.53287 -0.14844 -0.52106 -0.14922 -0.51667 C -0.15182 -0.50579 -0.15404 -0.49444 -0.15638 -0.48333 C -0.15716 -0.47338 -0.15859 -0.45509 -0.15859 -0.44444 C -0.15859 -0.42963 -0.15859 -0.41481 -0.15794 -0.4 C -0.15768 -0.39491 -0.15638 -0.38981 -0.15547 -0.38472 C -0.15599 -0.35602 -0.15404 -0.31505 -0.15859 -0.28333 C -0.16003 -0.27546 -0.16224 -0.26782 -0.16341 -0.25995 C -0.16601 -0.24421 -0.16784 -0.22153 -0.17109 -0.20463 C -0.17383 -0.19051 -0.17331 -0.19769 -0.17734 -0.18333 C -0.17851 -0.18032 -0.17878 -0.17662 -0.17982 -0.17361 C -0.2026 -0.11435 -0.17982 -0.17917 -0.20013 -0.12917 C -0.20364 -0.12083 -0.20976 -0.10255 -0.21575 -0.09306 C -0.2168 -0.09167 -0.21797 -0.09051 -0.21888 -0.08889 C -0.22083 -0.08657 -0.22239 -0.08287 -0.22435 -0.08079 C -0.22578 -0.07917 -0.22747 -0.0787 -0.22904 -0.07778 C -0.23034 -0.08843 -0.23112 -0.09954 -0.23294 -0.10972 C -0.23346 -0.11273 -0.23476 -0.11829 -0.23607 -0.11667 C -0.23984 -0.11273 -0.24114 -0.1037 -0.24388 -0.09722 C -0.24557 -0.09352 -0.24753 -0.08981 -0.24935 -0.08611 C -0.25182 -0.07338 -0.2487 -0.08657 -0.25482 -0.10417 C -0.25534 -0.10579 -0.25612 -0.10162 -0.25638 -0.1 C -0.25768 -0.09514 -0.25807 -0.08981 -0.2595 -0.08495 C -0.26055 -0.08171 -0.26198 -0.07917 -0.26341 -0.07662 C -0.26458 -0.075 -0.26614 -0.07384 -0.26732 -0.07222 C -0.26823 -0.07176 -0.26901 -0.07106 -0.26966 -0.06944 C -0.2707 -0.06782 -0.27122 -0.06597 -0.272 -0.06389 C -0.27305 -0.06806 -0.27279 -0.075 -0.27513 -0.07662 C -0.27695 -0.07778 -0.27565 -0.07014 -0.27591 -0.0669 C -0.27617 -0.06528 -0.27669 -0.06273 -0.27669 -0.06227 C -0.27669 -0.0625 -0.2875 -0.03889 -0.2875 -0.03912 " pathEditMode="relative" rAng="0" ptsTypes="AAAAAAAAAAAAAAAAAAAAAAAAAAAAAAAAAAAAAAAAAAA">
                                      <p:cBhvr>
                                        <p:cTn id="68" dur="2000" fill="hold"/>
                                        <p:tgtEl>
                                          <p:spTgt spid="20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75" y="-27014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7 -3.7037E-7 L -2.08333E-7 0.00023 C -0.00312 -0.04329 -0.00378 -0.08681 -0.00872 -0.12917 C -0.01693 -0.19676 -0.03047 -0.26204 -0.03906 -0.32917 C -0.04284 -0.35694 -0.04531 -0.38542 -0.05026 -0.4125 C -0.05221 -0.42361 -0.05625 -0.4331 -0.0595 -0.44306 C -0.06367 -0.45579 -0.06771 -0.46898 -0.07279 -0.48056 C -0.07643 -0.48889 -0.0806 -0.49676 -0.08529 -0.50278 C -0.09284 -0.51227 -0.10456 -0.52523 -0.11497 -0.52917 C -0.1168 -0.52986 -0.11849 -0.53009 -0.12044 -0.53056 C -0.12135 -0.53102 -0.12227 -0.53125 -0.12292 -0.53194 C -0.12448 -0.53449 -0.1276 -0.54028 -0.1276 -0.54005 C -0.13268 -0.53843 -0.13828 -0.53843 -0.1431 -0.53472 C -0.14622 -0.53287 -0.14844 -0.52106 -0.14935 -0.51667 C -0.15182 -0.50579 -0.15404 -0.49444 -0.15651 -0.48333 C -0.15716 -0.47338 -0.15872 -0.45509 -0.15872 -0.44444 C -0.15872 -0.42963 -0.15872 -0.41481 -0.15794 -0.4 C -0.15781 -0.39491 -0.15651 -0.38981 -0.1556 -0.38472 C -0.15599 -0.35602 -0.15404 -0.31505 -0.15872 -0.28333 C -0.16016 -0.27546 -0.16237 -0.26782 -0.16328 -0.25995 C -0.16602 -0.24421 -0.16771 -0.22153 -0.17122 -0.20417 C -0.17396 -0.19051 -0.17344 -0.19768 -0.17747 -0.18333 C -0.17839 -0.18032 -0.17891 -0.17662 -0.17969 -0.17361 C -0.2026 -0.11435 -0.17969 -0.17917 -0.20013 -0.12917 C -0.20365 -0.12083 -0.20964 -0.10255 -0.21589 -0.09306 C -0.2168 -0.09167 -0.2181 -0.09051 -0.21901 -0.08889 C -0.22083 -0.08657 -0.22253 -0.08287 -0.22435 -0.08079 C -0.22578 -0.07917 -0.22747 -0.0787 -0.22904 -0.07778 C -0.23034 -0.08843 -0.23112 -0.09954 -0.23294 -0.10972 C -0.23346 -0.11273 -0.23477 -0.11829 -0.23607 -0.11667 C -0.23997 -0.11273 -0.24115 -0.1037 -0.24401 -0.09722 C -0.24557 -0.09352 -0.24753 -0.08981 -0.24935 -0.08611 C -0.25182 -0.07338 -0.2487 -0.08657 -0.25469 -0.10417 C -0.25534 -0.10579 -0.25612 -0.10162 -0.25651 -0.1 C -0.25781 -0.09514 -0.2582 -0.08981 -0.25964 -0.08495 C -0.26055 -0.08171 -0.26198 -0.07917 -0.26341 -0.07662 C -0.26458 -0.075 -0.26628 -0.07384 -0.26732 -0.07222 C -0.26823 -0.07176 -0.26888 -0.07106 -0.26953 -0.06944 C -0.2707 -0.06782 -0.27109 -0.0662 -0.27214 -0.06389 C -0.27305 -0.06806 -0.27279 -0.075 -0.27526 -0.07662 C -0.27695 -0.07778 -0.27552 -0.07014 -0.27591 -0.0669 C -0.27617 -0.06528 -0.27669 -0.06273 -0.27669 -0.06227 C -0.27669 -0.06273 -0.29948 -0.05949 -0.29948 -0.05972 " pathEditMode="relative" rAng="0" ptsTypes="AAAAAAAAAAAAAAAAAAAAAAAAAAAAAAAAAAAAAAAAAAA">
                                      <p:cBhvr>
                                        <p:cTn id="70" dur="2000" fill="hold"/>
                                        <p:tgtEl>
                                          <p:spTgt spid="2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74" y="-27014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95833E-6 2.22222E-6 L 3.95833E-6 0.00023 C -0.00287 -0.04306 -0.00365 -0.08681 -0.0086 -0.12917 C -0.01667 -0.19676 -0.03034 -0.26204 -0.03907 -0.32917 C -0.04271 -0.35695 -0.04519 -0.38542 -0.05 -0.4125 C -0.05209 -0.42361 -0.05612 -0.4331 -0.05938 -0.44306 C -0.06368 -0.45579 -0.06771 -0.46898 -0.07266 -0.48056 C -0.07631 -0.48889 -0.08034 -0.49676 -0.08516 -0.50278 C -0.09271 -0.51227 -0.10443 -0.52523 -0.11485 -0.52917 C -0.11667 -0.52986 -0.11849 -0.53009 -0.12032 -0.53056 C -0.1211 -0.53102 -0.12214 -0.53125 -0.12266 -0.53195 C -0.12448 -0.53449 -0.12735 -0.54028 -0.12735 -0.54005 C -0.13256 -0.53843 -0.13815 -0.53843 -0.14297 -0.53472 C -0.14597 -0.53287 -0.14831 -0.52107 -0.14922 -0.51667 C -0.1517 -0.50579 -0.15391 -0.49445 -0.15625 -0.48334 C -0.15704 -0.47338 -0.1586 -0.45509 -0.1586 -0.44445 C -0.1586 -0.42963 -0.1586 -0.41482 -0.15782 -0.4 C -0.15756 -0.39491 -0.15625 -0.38982 -0.15547 -0.38472 C -0.15586 -0.35602 -0.15391 -0.31505 -0.1586 -0.28334 C -0.1599 -0.27547 -0.16211 -0.26783 -0.16329 -0.25996 C -0.16589 -0.24375 -0.16771 -0.22153 -0.1711 -0.2044 C -0.17383 -0.19051 -0.17318 -0.19769 -0.17735 -0.18334 C -0.17839 -0.18033 -0.17865 -0.17662 -0.17969 -0.17361 C -0.20248 -0.11435 -0.17969 -0.17917 -0.2 -0.12917 C -0.20365 -0.1206 -0.20964 -0.10255 -0.21563 -0.09306 C -0.21667 -0.09167 -0.21784 -0.09051 -0.21875 -0.08889 C -0.22071 -0.08634 -0.22227 -0.08287 -0.22422 -0.08056 C -0.22565 -0.07917 -0.22735 -0.07871 -0.22891 -0.07778 C -0.23021 -0.08843 -0.23099 -0.09954 -0.23282 -0.10972 C -0.23334 -0.11273 -0.23464 -0.11829 -0.23594 -0.11667 C -0.23972 -0.1125 -0.24102 -0.10371 -0.24375 -0.09722 C -0.24545 -0.09352 -0.2474 -0.08982 -0.24922 -0.08611 C -0.2517 -0.07338 -0.2487 -0.08658 -0.25469 -0.10417 C -0.25521 -0.10579 -0.25599 -0.10162 -0.25625 -0.1 C -0.25756 -0.09514 -0.25808 -0.08959 -0.25938 -0.08472 C -0.26042 -0.08172 -0.26185 -0.07894 -0.26329 -0.07639 C -0.26446 -0.07477 -0.26602 -0.07384 -0.26719 -0.07222 C -0.2681 -0.07153 -0.26888 -0.07084 -0.26954 -0.06945 C -0.27058 -0.06783 -0.2711 -0.06574 -0.27188 -0.06389 C -0.27292 -0.06806 -0.27266 -0.07477 -0.275 -0.07639 C -0.27683 -0.07778 -0.27552 -0.06991 -0.27579 -0.06667 C -0.27605 -0.06528 -0.27657 -0.0625 -0.27657 -0.06227 L -0.27657 -0.0625 " pathEditMode="relative" rAng="0" ptsTypes="AAAAAAAAAAAAAAAAAAAAAAAAAAAAAAAAAAAAAAAAAAA">
                                      <p:cBhvr>
                                        <p:cTn id="72" dur="2000" fill="hold"/>
                                        <p:tgtEl>
                                          <p:spTgt spid="20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28" y="-27014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38" presetClass="entr" presetSubtype="0" accel="5000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38" presetClass="entr" presetSubtype="0" accel="5000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8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5A88BD20-81A4-491C-A2F3-3CB8643BE187}"/>
              </a:ext>
            </a:extLst>
          </p:cNvPr>
          <p:cNvSpPr/>
          <p:nvPr/>
        </p:nvSpPr>
        <p:spPr>
          <a:xfrm>
            <a:off x="0" y="-2"/>
            <a:ext cx="2190750" cy="1905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31C0752D-7D6B-45A9-BE87-8CF7527197FE}"/>
              </a:ext>
            </a:extLst>
          </p:cNvPr>
          <p:cNvSpPr/>
          <p:nvPr/>
        </p:nvSpPr>
        <p:spPr>
          <a:xfrm>
            <a:off x="2190750" y="-2"/>
            <a:ext cx="10001250" cy="190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각 삼각형 10">
            <a:extLst>
              <a:ext uri="{FF2B5EF4-FFF2-40B4-BE49-F238E27FC236}">
                <a16:creationId xmlns="" xmlns:a16="http://schemas.microsoft.com/office/drawing/2014/main" id="{7299CE68-84F7-4594-925F-10DEC7C36D09}"/>
              </a:ext>
            </a:extLst>
          </p:cNvPr>
          <p:cNvSpPr/>
          <p:nvPr/>
        </p:nvSpPr>
        <p:spPr>
          <a:xfrm rot="5400000">
            <a:off x="2190899" y="-151"/>
            <a:ext cx="190502" cy="1908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0FAC4C12-3189-4036-A4B4-5A41E7819913}"/>
              </a:ext>
            </a:extLst>
          </p:cNvPr>
          <p:cNvSpPr txBox="1"/>
          <p:nvPr/>
        </p:nvSpPr>
        <p:spPr>
          <a:xfrm>
            <a:off x="900000" y="504000"/>
            <a:ext cx="4914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 err="1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rPr>
              <a:t>간트차트</a:t>
            </a:r>
            <a:endParaRPr kumimoji="0" lang="ko-KR" altLang="en-US" sz="2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30B1C350-F23F-44FE-B4B1-269404EC420C}"/>
              </a:ext>
            </a:extLst>
          </p:cNvPr>
          <p:cNvSpPr/>
          <p:nvPr/>
        </p:nvSpPr>
        <p:spPr>
          <a:xfrm flipV="1">
            <a:off x="900000" y="1152000"/>
            <a:ext cx="1000125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58" y="1320976"/>
            <a:ext cx="10678208" cy="544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9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5A88BD20-81A4-491C-A2F3-3CB8643BE187}"/>
              </a:ext>
            </a:extLst>
          </p:cNvPr>
          <p:cNvSpPr/>
          <p:nvPr/>
        </p:nvSpPr>
        <p:spPr>
          <a:xfrm>
            <a:off x="0" y="-2"/>
            <a:ext cx="2190750" cy="1905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1C0752D-7D6B-45A9-BE87-8CF7527197FE}"/>
              </a:ext>
            </a:extLst>
          </p:cNvPr>
          <p:cNvSpPr/>
          <p:nvPr/>
        </p:nvSpPr>
        <p:spPr>
          <a:xfrm>
            <a:off x="2190750" y="-2"/>
            <a:ext cx="10001250" cy="190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="" xmlns:a16="http://schemas.microsoft.com/office/drawing/2014/main" id="{7299CE68-84F7-4594-925F-10DEC7C36D09}"/>
              </a:ext>
            </a:extLst>
          </p:cNvPr>
          <p:cNvSpPr/>
          <p:nvPr/>
        </p:nvSpPr>
        <p:spPr>
          <a:xfrm rot="5400000">
            <a:off x="2190899" y="-151"/>
            <a:ext cx="190502" cy="1908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0FAC4C12-3189-4036-A4B4-5A41E7819913}"/>
              </a:ext>
            </a:extLst>
          </p:cNvPr>
          <p:cNvSpPr txBox="1"/>
          <p:nvPr/>
        </p:nvSpPr>
        <p:spPr>
          <a:xfrm>
            <a:off x="900000" y="504000"/>
            <a:ext cx="4914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 smtClean="0">
                <a:solidFill>
                  <a:srgbClr val="000000"/>
                </a:solidFill>
                <a:latin typeface="Arial Rounded MT Bold" panose="020F0704030504030204" pitchFamily="34" charset="0"/>
                <a:ea typeface="HY견고딕" panose="02030600000101010101" pitchFamily="18" charset="-127"/>
                <a:cs typeface="KoPubWorld돋움체 Bold" panose="00000800000000000000" pitchFamily="2" charset="-127"/>
              </a:rPr>
              <a:t>2.1</a:t>
            </a:r>
            <a:r>
              <a:rPr lang="en-US" altLang="ko-KR" sz="320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320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rPr>
              <a:t>화면 설계 </a:t>
            </a:r>
            <a:r>
              <a:rPr lang="en-US" altLang="ko-KR" sz="2000" dirty="0" smtClean="0">
                <a:solidFill>
                  <a:srgbClr val="000000"/>
                </a:solidFill>
                <a:latin typeface="Arial Rounded MT Bold" panose="020F0704030504030204" pitchFamily="34" charset="0"/>
                <a:ea typeface="HY견고딕" panose="02030600000101010101" pitchFamily="18" charset="-127"/>
                <a:cs typeface="KoPubWorld돋움체 Bold" panose="00000800000000000000" pitchFamily="2" charset="-127"/>
              </a:rPr>
              <a:t>(Main Page</a:t>
            </a:r>
            <a:r>
              <a:rPr lang="en-US" altLang="ko-KR" sz="2000" b="1" dirty="0" smtClean="0">
                <a:solidFill>
                  <a:srgbClr val="000000"/>
                </a:solidFill>
                <a:latin typeface="Arial Rounded MT Bold" panose="020F0704030504030204" pitchFamily="34" charset="0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Rounded MT Bold" panose="020F0704030504030204" pitchFamily="34" charset="0"/>
              <a:ea typeface="나눔바른고딕" panose="020B060302010102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30B1C350-F23F-44FE-B4B1-269404EC420C}"/>
              </a:ext>
            </a:extLst>
          </p:cNvPr>
          <p:cNvSpPr/>
          <p:nvPr/>
        </p:nvSpPr>
        <p:spPr>
          <a:xfrm flipV="1">
            <a:off x="900000" y="1152000"/>
            <a:ext cx="1000125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25610" y="1465262"/>
            <a:ext cx="427564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화면 정의서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메인 페이지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Header</a:t>
            </a:r>
          </a:p>
          <a:p>
            <a:r>
              <a:rPr lang="en-US" altLang="ko-KR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- BIAF 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로고 클릭 시 메인 페이지로 이동</a:t>
            </a:r>
            <a:endParaRPr lang="en-US" altLang="ko-KR" dirty="0" smtClean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r>
              <a:rPr lang="en-US" altLang="ko-KR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- 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상단 메뉴 클릭 시 해당 페이지로 이동</a:t>
            </a:r>
            <a:endParaRPr lang="en-US" altLang="ko-KR" dirty="0" smtClean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r>
              <a:rPr lang="en-US" altLang="ko-KR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- 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로그인</a:t>
            </a:r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/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회원가입 기능 구현</a:t>
            </a:r>
            <a:endParaRPr lang="en-US" altLang="ko-KR" dirty="0" smtClean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endParaRPr lang="en-US" altLang="ko-KR" dirty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2. Main</a:t>
            </a:r>
          </a:p>
          <a:p>
            <a:r>
              <a:rPr lang="en-US" altLang="ko-KR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- 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해당 게시판 클릭 시 해당 게시판으로 이동</a:t>
            </a:r>
            <a:endParaRPr lang="en-US" altLang="ko-KR" dirty="0" smtClean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r>
              <a:rPr lang="en-US" altLang="ko-KR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- 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해당 </a:t>
            </a:r>
            <a:r>
              <a:rPr lang="ko-KR" altLang="en-US" dirty="0" err="1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게시글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제목 클릭 시 해당 게시물 </a:t>
            </a:r>
            <a:endParaRPr lang="en-US" altLang="ko-KR" dirty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    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상세 페이지로 이동 </a:t>
            </a:r>
            <a:endParaRPr lang="en-US" altLang="ko-KR" dirty="0" smtClean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endParaRPr lang="en-US" altLang="ko-KR" dirty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3. Side Bar</a:t>
            </a:r>
          </a:p>
          <a:p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 - SNS 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연동 기능 구현 </a:t>
            </a:r>
            <a:endParaRPr lang="en-US" altLang="ko-KR" dirty="0" smtClean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endParaRPr lang="en-US" altLang="ko-KR" dirty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4. Footer</a:t>
            </a:r>
          </a:p>
          <a:p>
            <a:r>
              <a:rPr lang="en-US" altLang="ko-KR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- 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페스티벌 세부 정보 및 항목 클릭 시 </a:t>
            </a:r>
            <a:endParaRPr lang="en-US" altLang="ko-KR" dirty="0" smtClean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r>
              <a:rPr lang="en-US" altLang="ko-KR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   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해당 페이지로 이동   </a:t>
            </a:r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          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 </a:t>
            </a:r>
            <a:endParaRPr lang="en-US" altLang="ko-KR" dirty="0" smtClean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5" y="1270437"/>
            <a:ext cx="4579194" cy="5467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Freeform 5">
            <a:extLst>
              <a:ext uri="{FF2B5EF4-FFF2-40B4-BE49-F238E27FC236}">
                <a16:creationId xmlns="" xmlns:a16="http://schemas.microsoft.com/office/drawing/2014/main" id="{0957FD12-DBA5-24AC-ACE0-95E70B9C8A82}"/>
              </a:ext>
            </a:extLst>
          </p:cNvPr>
          <p:cNvSpPr>
            <a:spLocks/>
          </p:cNvSpPr>
          <p:nvPr/>
        </p:nvSpPr>
        <p:spPr bwMode="auto">
          <a:xfrm>
            <a:off x="6523746" y="1939648"/>
            <a:ext cx="4377504" cy="4603927"/>
          </a:xfrm>
          <a:prstGeom prst="rect">
            <a:avLst/>
          </a:prstGeom>
          <a:noFill/>
          <a:ln w="28575">
            <a:solidFill>
              <a:srgbClr val="203864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61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5A88BD20-81A4-491C-A2F3-3CB8643BE187}"/>
              </a:ext>
            </a:extLst>
          </p:cNvPr>
          <p:cNvSpPr/>
          <p:nvPr/>
        </p:nvSpPr>
        <p:spPr>
          <a:xfrm>
            <a:off x="0" y="-2"/>
            <a:ext cx="2190750" cy="1905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1C0752D-7D6B-45A9-BE87-8CF7527197FE}"/>
              </a:ext>
            </a:extLst>
          </p:cNvPr>
          <p:cNvSpPr/>
          <p:nvPr/>
        </p:nvSpPr>
        <p:spPr>
          <a:xfrm>
            <a:off x="2190750" y="-2"/>
            <a:ext cx="10001250" cy="190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="" xmlns:a16="http://schemas.microsoft.com/office/drawing/2014/main" id="{7299CE68-84F7-4594-925F-10DEC7C36D09}"/>
              </a:ext>
            </a:extLst>
          </p:cNvPr>
          <p:cNvSpPr/>
          <p:nvPr/>
        </p:nvSpPr>
        <p:spPr>
          <a:xfrm rot="5400000">
            <a:off x="2190899" y="-151"/>
            <a:ext cx="190502" cy="1908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0FAC4C12-3189-4036-A4B4-5A41E7819913}"/>
              </a:ext>
            </a:extLst>
          </p:cNvPr>
          <p:cNvSpPr txBox="1"/>
          <p:nvPr/>
        </p:nvSpPr>
        <p:spPr>
          <a:xfrm>
            <a:off x="900000" y="504000"/>
            <a:ext cx="4914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 smtClean="0">
                <a:solidFill>
                  <a:srgbClr val="000000"/>
                </a:solidFill>
                <a:latin typeface="Arial Rounded MT Bold" panose="020F0704030504030204" pitchFamily="34" charset="0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2.1 </a:t>
            </a:r>
            <a:r>
              <a:rPr lang="ko-KR" altLang="en-US" sz="320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rPr>
              <a:t>화면 설계 </a:t>
            </a:r>
            <a:r>
              <a:rPr lang="en-US" altLang="ko-KR" sz="2000" dirty="0" smtClean="0">
                <a:solidFill>
                  <a:srgbClr val="000000"/>
                </a:solidFill>
                <a:latin typeface="Arial Rounded MT Bold" panose="020F0704030504030204" pitchFamily="34" charset="0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(Login)</a:t>
            </a:r>
            <a:endParaRPr kumimoji="0" lang="ko-KR" altLang="en-US" sz="2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Rounded MT Bold" panose="020F0704030504030204" pitchFamily="34" charset="0"/>
              <a:ea typeface="나눔바른고딕" panose="020B060302010102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30B1C350-F23F-44FE-B4B1-269404EC420C}"/>
              </a:ext>
            </a:extLst>
          </p:cNvPr>
          <p:cNvSpPr/>
          <p:nvPr/>
        </p:nvSpPr>
        <p:spPr>
          <a:xfrm flipV="1">
            <a:off x="900000" y="1152000"/>
            <a:ext cx="1000125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91375" y="1559045"/>
            <a:ext cx="409394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화면 정의서 </a:t>
            </a:r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(</a:t>
            </a:r>
            <a:r>
              <a:rPr lang="en-US" altLang="ko-KR" dirty="0">
                <a:solidFill>
                  <a:srgbClr val="000000"/>
                </a:solidFill>
                <a:latin typeface="Arial Rounded MT Bold" panose="020F0704030504030204" pitchFamily="34" charset="0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Login</a:t>
            </a:r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)</a:t>
            </a:r>
          </a:p>
          <a:p>
            <a:endParaRPr lang="en-US" altLang="ko-KR" dirty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dirty="0" smtClean="0">
                <a:solidFill>
                  <a:srgbClr val="000000"/>
                </a:solidFill>
                <a:latin typeface="Arial Rounded MT Bold" panose="020F0704030504030204" pitchFamily="34" charset="0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Login</a:t>
            </a:r>
          </a:p>
          <a:p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 - 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로그인</a:t>
            </a:r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/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아이디</a:t>
            </a:r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비밀번호 찾기</a:t>
            </a:r>
            <a:r>
              <a:rPr lang="en-US" altLang="ko-KR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기능 구현</a:t>
            </a:r>
            <a:endParaRPr lang="en-US" altLang="ko-KR" dirty="0" smtClean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endParaRPr lang="en-US" altLang="ko-KR" dirty="0" smtClean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r>
              <a:rPr lang="en-US" altLang="ko-KR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- </a:t>
            </a:r>
            <a:r>
              <a:rPr lang="ko-KR" altLang="en-US" dirty="0" err="1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이메일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 형식이  맞지  않을 시 </a:t>
            </a:r>
            <a:endParaRPr lang="en-US" altLang="ko-KR" dirty="0" smtClean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    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알림 기능 구현</a:t>
            </a:r>
            <a:endParaRPr lang="en-US" altLang="ko-KR" dirty="0" smtClean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endParaRPr lang="en-US" altLang="ko-KR" dirty="0">
              <a:latin typeface="Arial Rounded MT Bold" panose="020F0704030504030204" pitchFamily="34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33" y="1741040"/>
            <a:ext cx="6563672" cy="4314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Freeform 5">
            <a:extLst>
              <a:ext uri="{FF2B5EF4-FFF2-40B4-BE49-F238E27FC236}">
                <a16:creationId xmlns="" xmlns:a16="http://schemas.microsoft.com/office/drawing/2014/main" id="{0957FD12-DBA5-24AC-ACE0-95E70B9C8A82}"/>
              </a:ext>
            </a:extLst>
          </p:cNvPr>
          <p:cNvSpPr>
            <a:spLocks/>
          </p:cNvSpPr>
          <p:nvPr/>
        </p:nvSpPr>
        <p:spPr bwMode="auto">
          <a:xfrm>
            <a:off x="7161518" y="1958290"/>
            <a:ext cx="4123797" cy="1787108"/>
          </a:xfrm>
          <a:prstGeom prst="rect">
            <a:avLst/>
          </a:prstGeom>
          <a:noFill/>
          <a:ln w="28575">
            <a:solidFill>
              <a:srgbClr val="203864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86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5A88BD20-81A4-491C-A2F3-3CB8643BE187}"/>
              </a:ext>
            </a:extLst>
          </p:cNvPr>
          <p:cNvSpPr/>
          <p:nvPr/>
        </p:nvSpPr>
        <p:spPr>
          <a:xfrm>
            <a:off x="0" y="-2"/>
            <a:ext cx="2190750" cy="1905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1C0752D-7D6B-45A9-BE87-8CF7527197FE}"/>
              </a:ext>
            </a:extLst>
          </p:cNvPr>
          <p:cNvSpPr/>
          <p:nvPr/>
        </p:nvSpPr>
        <p:spPr>
          <a:xfrm>
            <a:off x="2190750" y="-2"/>
            <a:ext cx="10001250" cy="190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="" xmlns:a16="http://schemas.microsoft.com/office/drawing/2014/main" id="{7299CE68-84F7-4594-925F-10DEC7C36D09}"/>
              </a:ext>
            </a:extLst>
          </p:cNvPr>
          <p:cNvSpPr/>
          <p:nvPr/>
        </p:nvSpPr>
        <p:spPr>
          <a:xfrm rot="5400000">
            <a:off x="2190899" y="-151"/>
            <a:ext cx="190502" cy="1908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0FAC4C12-3189-4036-A4B4-5A41E7819913}"/>
              </a:ext>
            </a:extLst>
          </p:cNvPr>
          <p:cNvSpPr txBox="1"/>
          <p:nvPr/>
        </p:nvSpPr>
        <p:spPr>
          <a:xfrm>
            <a:off x="900000" y="504000"/>
            <a:ext cx="4914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 smtClean="0">
                <a:solidFill>
                  <a:srgbClr val="000000"/>
                </a:solidFill>
                <a:latin typeface="Arial Rounded MT Bold" panose="020F0704030504030204" pitchFamily="34" charset="0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2.1 </a:t>
            </a:r>
            <a:r>
              <a:rPr lang="ko-KR" altLang="en-US" sz="320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rPr>
              <a:t>화면 설계 </a:t>
            </a:r>
            <a:r>
              <a:rPr lang="en-US" altLang="ko-KR" sz="2000" dirty="0" smtClean="0">
                <a:solidFill>
                  <a:srgbClr val="000000"/>
                </a:solidFill>
                <a:latin typeface="Arial Rounded MT Bold" panose="020F0704030504030204" pitchFamily="34" charset="0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(Login)</a:t>
            </a:r>
            <a:endParaRPr kumimoji="0" lang="ko-KR" altLang="en-US" sz="2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Rounded MT Bold" panose="020F0704030504030204" pitchFamily="34" charset="0"/>
              <a:ea typeface="나눔바른고딕" panose="020B060302010102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30B1C350-F23F-44FE-B4B1-269404EC420C}"/>
              </a:ext>
            </a:extLst>
          </p:cNvPr>
          <p:cNvSpPr/>
          <p:nvPr/>
        </p:nvSpPr>
        <p:spPr>
          <a:xfrm flipV="1">
            <a:off x="900000" y="1152000"/>
            <a:ext cx="1000125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89668" y="1599882"/>
            <a:ext cx="53734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화면 정의서 </a:t>
            </a:r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(ID/PW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찾기</a:t>
            </a:r>
            <a:r>
              <a:rPr lang="en-US" altLang="ko-KR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)</a:t>
            </a:r>
          </a:p>
          <a:p>
            <a:endParaRPr lang="en-US" altLang="ko-KR" dirty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아이디 찾기</a:t>
            </a:r>
            <a:endParaRPr lang="en-US" altLang="ko-KR" dirty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r>
              <a:rPr lang="en-US" altLang="ko-KR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 - </a:t>
            </a:r>
            <a:r>
              <a:rPr lang="ko-KR" altLang="en-US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이름 </a:t>
            </a:r>
            <a:r>
              <a:rPr lang="en-US" altLang="ko-KR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전화번호 입력 시 아이디를 알려주는 기능</a:t>
            </a:r>
            <a:endParaRPr lang="en-US" altLang="ko-KR" dirty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endParaRPr lang="en-US" altLang="ko-KR" dirty="0">
              <a:latin typeface="Arial Rounded MT Bold" panose="020F0704030504030204" pitchFamily="34" charset="0"/>
            </a:endParaRPr>
          </a:p>
          <a:p>
            <a:pPr marL="342900" indent="-342900">
              <a:buAutoNum type="arabicPeriod" startAt="2"/>
            </a:pPr>
            <a:r>
              <a:rPr lang="ko-KR" altLang="en-US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비밀번호 찾기</a:t>
            </a:r>
            <a:endParaRPr lang="en-US" altLang="ko-KR" dirty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r>
              <a:rPr lang="en-US" altLang="ko-KR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 - 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이름</a:t>
            </a:r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, </a:t>
            </a:r>
            <a:r>
              <a:rPr lang="ko-KR" altLang="en-US" dirty="0" err="1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이메일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입력 </a:t>
            </a:r>
            <a:r>
              <a:rPr lang="ko-KR" altLang="en-US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시 </a:t>
            </a:r>
            <a:r>
              <a:rPr lang="ko-KR" altLang="en-US" dirty="0" err="1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이메일로</a:t>
            </a:r>
            <a:r>
              <a:rPr lang="ko-KR" altLang="en-US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임시 비밀번호를 </a:t>
            </a:r>
            <a:endParaRPr lang="en-US" altLang="ko-KR" dirty="0" smtClean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   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알려주는 </a:t>
            </a:r>
            <a:r>
              <a:rPr lang="ko-KR" altLang="en-US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기능  </a:t>
            </a:r>
            <a:endParaRPr lang="en-US" altLang="ko-KR" dirty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00" y="1262248"/>
            <a:ext cx="4645015" cy="2725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01" y="4057169"/>
            <a:ext cx="4645014" cy="2725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Freeform 5">
            <a:extLst>
              <a:ext uri="{FF2B5EF4-FFF2-40B4-BE49-F238E27FC236}">
                <a16:creationId xmlns="" xmlns:a16="http://schemas.microsoft.com/office/drawing/2014/main" id="{0957FD12-DBA5-24AC-ACE0-95E70B9C8A82}"/>
              </a:ext>
            </a:extLst>
          </p:cNvPr>
          <p:cNvSpPr>
            <a:spLocks/>
          </p:cNvSpPr>
          <p:nvPr/>
        </p:nvSpPr>
        <p:spPr bwMode="auto">
          <a:xfrm>
            <a:off x="6189670" y="2062592"/>
            <a:ext cx="4967547" cy="1863949"/>
          </a:xfrm>
          <a:prstGeom prst="rect">
            <a:avLst/>
          </a:prstGeom>
          <a:noFill/>
          <a:ln w="28575">
            <a:solidFill>
              <a:srgbClr val="203864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97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5A88BD20-81A4-491C-A2F3-3CB8643BE187}"/>
              </a:ext>
            </a:extLst>
          </p:cNvPr>
          <p:cNvSpPr/>
          <p:nvPr/>
        </p:nvSpPr>
        <p:spPr>
          <a:xfrm>
            <a:off x="0" y="-2"/>
            <a:ext cx="2190750" cy="1905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1C0752D-7D6B-45A9-BE87-8CF7527197FE}"/>
              </a:ext>
            </a:extLst>
          </p:cNvPr>
          <p:cNvSpPr/>
          <p:nvPr/>
        </p:nvSpPr>
        <p:spPr>
          <a:xfrm>
            <a:off x="2190750" y="-2"/>
            <a:ext cx="10001250" cy="190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="" xmlns:a16="http://schemas.microsoft.com/office/drawing/2014/main" id="{7299CE68-84F7-4594-925F-10DEC7C36D09}"/>
              </a:ext>
            </a:extLst>
          </p:cNvPr>
          <p:cNvSpPr/>
          <p:nvPr/>
        </p:nvSpPr>
        <p:spPr>
          <a:xfrm rot="5400000">
            <a:off x="2190899" y="-151"/>
            <a:ext cx="190502" cy="1908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0FAC4C12-3189-4036-A4B4-5A41E7819913}"/>
              </a:ext>
            </a:extLst>
          </p:cNvPr>
          <p:cNvSpPr txBox="1"/>
          <p:nvPr/>
        </p:nvSpPr>
        <p:spPr>
          <a:xfrm>
            <a:off x="900000" y="504000"/>
            <a:ext cx="4914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 smtClean="0">
                <a:solidFill>
                  <a:srgbClr val="000000"/>
                </a:solidFill>
                <a:latin typeface="Arial Rounded MT Bold" panose="020F0704030504030204" pitchFamily="34" charset="0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2.1 </a:t>
            </a:r>
            <a:r>
              <a:rPr lang="ko-KR" altLang="en-US" sz="320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rPr>
              <a:t>화면 설계 </a:t>
            </a:r>
            <a:r>
              <a:rPr lang="en-US" altLang="ko-KR" sz="2000" dirty="0" smtClean="0">
                <a:solidFill>
                  <a:srgbClr val="000000"/>
                </a:solidFill>
                <a:latin typeface="Arial Rounded MT Bold" panose="020F0704030504030204" pitchFamily="34" charset="0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(Join)</a:t>
            </a:r>
            <a:endParaRPr kumimoji="0" lang="ko-KR" altLang="en-US" sz="2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Rounded MT Bold" panose="020F0704030504030204" pitchFamily="34" charset="0"/>
              <a:ea typeface="나눔바른고딕" panose="020B060302010102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30B1C350-F23F-44FE-B4B1-269404EC420C}"/>
              </a:ext>
            </a:extLst>
          </p:cNvPr>
          <p:cNvSpPr/>
          <p:nvPr/>
        </p:nvSpPr>
        <p:spPr>
          <a:xfrm flipV="1">
            <a:off x="900000" y="1152000"/>
            <a:ext cx="1000125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43986" y="1483982"/>
            <a:ext cx="406648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화면 정의서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회원가입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  <a:p>
            <a:endParaRPr lang="en-US" altLang="ko-KR" dirty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회원가입</a:t>
            </a:r>
            <a:endParaRPr lang="en-US" altLang="ko-KR" dirty="0" smtClean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 - 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이용약관 항목 전체 체크 후 회원가입 </a:t>
            </a:r>
            <a:endParaRPr lang="en-US" altLang="ko-KR" dirty="0" smtClean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r>
              <a:rPr lang="en-US" altLang="ko-KR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   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정보 입력 창으로 이동</a:t>
            </a:r>
            <a:endParaRPr lang="en-US" altLang="ko-KR" dirty="0" smtClean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endParaRPr lang="en-US" altLang="ko-KR" dirty="0" smtClean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r>
              <a:rPr lang="en-US" altLang="ko-KR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- 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이메일</a:t>
            </a:r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비밀번호</a:t>
            </a:r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이름</a:t>
            </a:r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전화번호</a:t>
            </a:r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주소</a:t>
            </a:r>
            <a:endParaRPr lang="en-US" altLang="ko-KR" dirty="0" smtClean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r>
              <a:rPr lang="en-US" altLang="ko-KR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   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작성 후 </a:t>
            </a:r>
            <a:r>
              <a:rPr lang="ko-KR" altLang="en-US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회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원가입 버튼 클릭 시 </a:t>
            </a:r>
            <a:endParaRPr lang="en-US" altLang="ko-KR" dirty="0" smtClean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    회원가입 </a:t>
            </a:r>
            <a:r>
              <a:rPr lang="ko-KR" altLang="en-US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완료 </a:t>
            </a:r>
            <a:endParaRPr lang="en-US" altLang="ko-KR" dirty="0" smtClean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r>
              <a:rPr lang="en-US" altLang="ko-KR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</a:t>
            </a:r>
          </a:p>
          <a:p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 - 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이메일 형식에 맞지 않을 시 알림 기능</a:t>
            </a:r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</a:t>
            </a:r>
          </a:p>
          <a:p>
            <a:endParaRPr lang="en-US" altLang="ko-KR" dirty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r>
              <a:rPr lang="en-US" altLang="ko-KR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- 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비밀번호 형식에 맞지 않을 시 알림 기능</a:t>
            </a:r>
            <a:endParaRPr lang="en-US" altLang="ko-KR" dirty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2" y="1479658"/>
            <a:ext cx="3622832" cy="5094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167" y="1479658"/>
            <a:ext cx="3703461" cy="5094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Freeform 5">
            <a:extLst>
              <a:ext uri="{FF2B5EF4-FFF2-40B4-BE49-F238E27FC236}">
                <a16:creationId xmlns="" xmlns:a16="http://schemas.microsoft.com/office/drawing/2014/main" id="{0957FD12-DBA5-24AC-ACE0-95E70B9C8A82}"/>
              </a:ext>
            </a:extLst>
          </p:cNvPr>
          <p:cNvSpPr>
            <a:spLocks/>
          </p:cNvSpPr>
          <p:nvPr/>
        </p:nvSpPr>
        <p:spPr bwMode="auto">
          <a:xfrm>
            <a:off x="7659619" y="1939648"/>
            <a:ext cx="4050848" cy="3362335"/>
          </a:xfrm>
          <a:prstGeom prst="rect">
            <a:avLst/>
          </a:prstGeom>
          <a:noFill/>
          <a:ln w="28575">
            <a:solidFill>
              <a:srgbClr val="203864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72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5A88BD20-81A4-491C-A2F3-3CB8643BE187}"/>
              </a:ext>
            </a:extLst>
          </p:cNvPr>
          <p:cNvSpPr/>
          <p:nvPr/>
        </p:nvSpPr>
        <p:spPr>
          <a:xfrm>
            <a:off x="0" y="-2"/>
            <a:ext cx="2190750" cy="1905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1C0752D-7D6B-45A9-BE87-8CF7527197FE}"/>
              </a:ext>
            </a:extLst>
          </p:cNvPr>
          <p:cNvSpPr/>
          <p:nvPr/>
        </p:nvSpPr>
        <p:spPr>
          <a:xfrm>
            <a:off x="2190750" y="-2"/>
            <a:ext cx="10001250" cy="190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="" xmlns:a16="http://schemas.microsoft.com/office/drawing/2014/main" id="{7299CE68-84F7-4594-925F-10DEC7C36D09}"/>
              </a:ext>
            </a:extLst>
          </p:cNvPr>
          <p:cNvSpPr/>
          <p:nvPr/>
        </p:nvSpPr>
        <p:spPr>
          <a:xfrm rot="5400000">
            <a:off x="2190899" y="-151"/>
            <a:ext cx="190502" cy="1908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0FAC4C12-3189-4036-A4B4-5A41E7819913}"/>
              </a:ext>
            </a:extLst>
          </p:cNvPr>
          <p:cNvSpPr txBox="1"/>
          <p:nvPr/>
        </p:nvSpPr>
        <p:spPr>
          <a:xfrm>
            <a:off x="900000" y="504000"/>
            <a:ext cx="4914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 smtClean="0">
                <a:solidFill>
                  <a:srgbClr val="000000"/>
                </a:solidFill>
                <a:latin typeface="Arial Rounded MT Bold" panose="020F0704030504030204" pitchFamily="34" charset="0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2.1 </a:t>
            </a:r>
            <a:r>
              <a:rPr lang="ko-KR" altLang="en-US" sz="320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rPr>
              <a:t>화면 설계 </a:t>
            </a:r>
            <a:r>
              <a:rPr lang="en-US" altLang="ko-KR" sz="2000" dirty="0" smtClean="0">
                <a:solidFill>
                  <a:srgbClr val="000000"/>
                </a:solidFill>
                <a:latin typeface="Arial Rounded MT Bold" panose="020F0704030504030204" pitchFamily="34" charset="0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(Board)</a:t>
            </a:r>
            <a:endParaRPr kumimoji="0" lang="ko-KR" altLang="en-US" sz="2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Rounded MT Bold" panose="020F0704030504030204" pitchFamily="34" charset="0"/>
              <a:ea typeface="나눔바른고딕" panose="020B060302010102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30B1C350-F23F-44FE-B4B1-269404EC420C}"/>
              </a:ext>
            </a:extLst>
          </p:cNvPr>
          <p:cNvSpPr/>
          <p:nvPr/>
        </p:nvSpPr>
        <p:spPr>
          <a:xfrm flipV="1">
            <a:off x="900000" y="1152000"/>
            <a:ext cx="1000125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91376" y="1587003"/>
            <a:ext cx="500062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게시판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공지사항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자유게시판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1. 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게시판 공통</a:t>
            </a:r>
            <a:endParaRPr lang="en-US" altLang="ko-KR" dirty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 - 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글 제목 클릭 시 해당 게시 글 상세 페이지로 이동</a:t>
            </a:r>
            <a:endParaRPr lang="en-US" altLang="ko-KR" dirty="0" smtClean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2. 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게시판 작성</a:t>
            </a:r>
            <a:endParaRPr lang="en-US" altLang="ko-KR" dirty="0" smtClean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 - 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공지사항은 관리자만 작성 가능</a:t>
            </a:r>
            <a:endParaRPr lang="en-US" altLang="ko-KR" dirty="0" smtClean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r>
              <a:rPr lang="en-US" altLang="ko-KR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   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자유게시판은 모두가 작성 가능</a:t>
            </a:r>
            <a:endParaRPr lang="en-US" altLang="ko-KR" dirty="0" smtClean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endParaRPr lang="en-US" altLang="ko-KR" dirty="0" smtClean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r>
              <a:rPr lang="en-US" altLang="ko-KR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3</a:t>
            </a:r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. 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게시판 삭제</a:t>
            </a:r>
            <a:endParaRPr lang="en-US" altLang="ko-KR" dirty="0" smtClean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r>
              <a:rPr lang="en-US" altLang="ko-KR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- 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관리자는 공지사항</a:t>
            </a:r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, Q&amp;A, 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자유게시판 </a:t>
            </a:r>
            <a:r>
              <a:rPr lang="en-US" altLang="ko-KR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삭제 가능</a:t>
            </a:r>
            <a:endParaRPr lang="en-US" altLang="ko-KR" dirty="0" smtClean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r>
              <a:rPr lang="en-US" altLang="ko-KR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- 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회원은 본인이 쓴 자유게시판 글만 삭제 가능</a:t>
            </a:r>
            <a:endParaRPr lang="en-US" altLang="ko-KR" dirty="0" smtClean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endParaRPr lang="en-US" altLang="ko-KR" dirty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4. 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사진첨부 </a:t>
            </a:r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공지사항</a:t>
            </a:r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,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자유게시판</a:t>
            </a:r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)</a:t>
            </a:r>
            <a:endParaRPr lang="en-US" altLang="ko-KR" dirty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r>
              <a:rPr lang="en-US" altLang="ko-KR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- 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사진첨부 기능</a:t>
            </a:r>
            <a:endParaRPr lang="en-US" altLang="ko-KR" dirty="0" smtClean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43" y="1568507"/>
            <a:ext cx="3330650" cy="4611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465" y="1568507"/>
            <a:ext cx="3330650" cy="4611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Freeform 5">
            <a:extLst>
              <a:ext uri="{FF2B5EF4-FFF2-40B4-BE49-F238E27FC236}">
                <a16:creationId xmlns="" xmlns:a16="http://schemas.microsoft.com/office/drawing/2014/main" id="{0957FD12-DBA5-24AC-ACE0-95E70B9C8A82}"/>
              </a:ext>
            </a:extLst>
          </p:cNvPr>
          <p:cNvSpPr>
            <a:spLocks/>
          </p:cNvSpPr>
          <p:nvPr/>
        </p:nvSpPr>
        <p:spPr bwMode="auto">
          <a:xfrm>
            <a:off x="7161519" y="2018479"/>
            <a:ext cx="4922750" cy="3894672"/>
          </a:xfrm>
          <a:prstGeom prst="rect">
            <a:avLst/>
          </a:prstGeom>
          <a:noFill/>
          <a:ln w="28575">
            <a:solidFill>
              <a:srgbClr val="203864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6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5A88BD20-81A4-491C-A2F3-3CB8643BE187}"/>
              </a:ext>
            </a:extLst>
          </p:cNvPr>
          <p:cNvSpPr/>
          <p:nvPr/>
        </p:nvSpPr>
        <p:spPr>
          <a:xfrm>
            <a:off x="0" y="-2"/>
            <a:ext cx="2190750" cy="1905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1C0752D-7D6B-45A9-BE87-8CF7527197FE}"/>
              </a:ext>
            </a:extLst>
          </p:cNvPr>
          <p:cNvSpPr/>
          <p:nvPr/>
        </p:nvSpPr>
        <p:spPr>
          <a:xfrm>
            <a:off x="2190750" y="-2"/>
            <a:ext cx="10001250" cy="190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="" xmlns:a16="http://schemas.microsoft.com/office/drawing/2014/main" id="{7299CE68-84F7-4594-925F-10DEC7C36D09}"/>
              </a:ext>
            </a:extLst>
          </p:cNvPr>
          <p:cNvSpPr/>
          <p:nvPr/>
        </p:nvSpPr>
        <p:spPr>
          <a:xfrm rot="5400000">
            <a:off x="2190899" y="-151"/>
            <a:ext cx="190502" cy="1908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0FAC4C12-3189-4036-A4B4-5A41E7819913}"/>
              </a:ext>
            </a:extLst>
          </p:cNvPr>
          <p:cNvSpPr txBox="1"/>
          <p:nvPr/>
        </p:nvSpPr>
        <p:spPr>
          <a:xfrm>
            <a:off x="900000" y="504000"/>
            <a:ext cx="4914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 smtClean="0">
                <a:solidFill>
                  <a:srgbClr val="000000"/>
                </a:solidFill>
                <a:latin typeface="Arial Rounded MT Bold" panose="020F0704030504030204" pitchFamily="34" charset="0"/>
                <a:ea typeface="HY견고딕" panose="02030600000101010101" pitchFamily="18" charset="-127"/>
                <a:cs typeface="KoPubWorld돋움체 Bold" panose="00000800000000000000" pitchFamily="2" charset="-127"/>
              </a:rPr>
              <a:t>2.1 </a:t>
            </a:r>
            <a:r>
              <a:rPr lang="ko-KR" altLang="en-US" sz="320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rPr>
              <a:t>화면 설계 </a:t>
            </a:r>
            <a:r>
              <a:rPr lang="en-US" altLang="ko-KR" sz="2000" dirty="0" smtClean="0">
                <a:solidFill>
                  <a:srgbClr val="000000"/>
                </a:solidFill>
                <a:latin typeface="Arial Rounded MT Bold" panose="020F0704030504030204" pitchFamily="34" charset="0"/>
                <a:ea typeface="HY견고딕" panose="02030600000101010101" pitchFamily="18" charset="-127"/>
                <a:cs typeface="KoPubWorld돋움체 Bold" panose="00000800000000000000" pitchFamily="2" charset="-127"/>
              </a:rPr>
              <a:t>(Board)</a:t>
            </a:r>
            <a:endParaRPr kumimoji="0" lang="ko-KR" altLang="en-US" sz="2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Rounded MT Bold" panose="020F0704030504030204" pitchFamily="34" charset="0"/>
              <a:ea typeface="HY견고딕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30B1C350-F23F-44FE-B4B1-269404EC420C}"/>
              </a:ext>
            </a:extLst>
          </p:cNvPr>
          <p:cNvSpPr/>
          <p:nvPr/>
        </p:nvSpPr>
        <p:spPr>
          <a:xfrm flipV="1">
            <a:off x="900000" y="1152000"/>
            <a:ext cx="1000125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22689" y="1465262"/>
            <a:ext cx="432050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게시판 </a:t>
            </a:r>
            <a:r>
              <a:rPr lang="en-US" altLang="ko-KR" dirty="0" smtClean="0">
                <a:latin typeface="Arial Rounded MT Bold" panose="020F0704030504030204" pitchFamily="34" charset="0"/>
                <a:ea typeface="HY견고딕" panose="02030600000101010101" pitchFamily="18" charset="-127"/>
              </a:rPr>
              <a:t>(Q&amp;A)</a:t>
            </a: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1. 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제목 클릭 시 </a:t>
            </a:r>
            <a:r>
              <a:rPr lang="ko-KR" altLang="en-US" dirty="0" err="1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드롭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다운으로 답변보기 가능</a:t>
            </a:r>
            <a:endParaRPr lang="en-US" altLang="ko-KR" dirty="0" smtClean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endParaRPr lang="en-US" altLang="ko-KR" dirty="0" smtClean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2. 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게시판 작성</a:t>
            </a:r>
            <a:endParaRPr lang="en-US" altLang="ko-KR" dirty="0" smtClean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 - Q&amp;A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는 관리자만 작성 가능</a:t>
            </a:r>
            <a:endParaRPr lang="en-US" altLang="ko-KR" dirty="0" smtClean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r>
              <a:rPr lang="en-US" altLang="ko-KR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   </a:t>
            </a:r>
          </a:p>
          <a:p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3. 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게시판 수정</a:t>
            </a:r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,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삭제</a:t>
            </a:r>
            <a:endParaRPr lang="en-US" altLang="ko-KR" dirty="0" smtClean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 - 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관리자만 가능</a:t>
            </a:r>
            <a:endParaRPr lang="en-US" altLang="ko-KR" dirty="0" smtClean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62" y="1305656"/>
            <a:ext cx="5218845" cy="5399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Freeform 5">
            <a:extLst>
              <a:ext uri="{FF2B5EF4-FFF2-40B4-BE49-F238E27FC236}">
                <a16:creationId xmlns="" xmlns:a16="http://schemas.microsoft.com/office/drawing/2014/main" id="{0957FD12-DBA5-24AC-ACE0-95E70B9C8A82}"/>
              </a:ext>
            </a:extLst>
          </p:cNvPr>
          <p:cNvSpPr>
            <a:spLocks/>
          </p:cNvSpPr>
          <p:nvPr/>
        </p:nvSpPr>
        <p:spPr bwMode="auto">
          <a:xfrm>
            <a:off x="7022689" y="1939649"/>
            <a:ext cx="4226736" cy="2186678"/>
          </a:xfrm>
          <a:prstGeom prst="rect">
            <a:avLst/>
          </a:prstGeom>
          <a:noFill/>
          <a:ln w="28575">
            <a:solidFill>
              <a:srgbClr val="203864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17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5A88BD20-81A4-491C-A2F3-3CB8643BE187}"/>
              </a:ext>
            </a:extLst>
          </p:cNvPr>
          <p:cNvSpPr/>
          <p:nvPr/>
        </p:nvSpPr>
        <p:spPr>
          <a:xfrm>
            <a:off x="0" y="-2"/>
            <a:ext cx="2190750" cy="1905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1C0752D-7D6B-45A9-BE87-8CF7527197FE}"/>
              </a:ext>
            </a:extLst>
          </p:cNvPr>
          <p:cNvSpPr/>
          <p:nvPr/>
        </p:nvSpPr>
        <p:spPr>
          <a:xfrm>
            <a:off x="2190750" y="-2"/>
            <a:ext cx="10001250" cy="190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="" xmlns:a16="http://schemas.microsoft.com/office/drawing/2014/main" id="{7299CE68-84F7-4594-925F-10DEC7C36D09}"/>
              </a:ext>
            </a:extLst>
          </p:cNvPr>
          <p:cNvSpPr/>
          <p:nvPr/>
        </p:nvSpPr>
        <p:spPr>
          <a:xfrm rot="5400000">
            <a:off x="2190899" y="-151"/>
            <a:ext cx="190502" cy="1908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0FAC4C12-3189-4036-A4B4-5A41E7819913}"/>
              </a:ext>
            </a:extLst>
          </p:cNvPr>
          <p:cNvSpPr txBox="1"/>
          <p:nvPr/>
        </p:nvSpPr>
        <p:spPr>
          <a:xfrm>
            <a:off x="900000" y="504000"/>
            <a:ext cx="4914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 smtClean="0">
                <a:solidFill>
                  <a:srgbClr val="000000"/>
                </a:solidFill>
                <a:latin typeface="Arial Rounded MT Bold" panose="020F0704030504030204" pitchFamily="34" charset="0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2.1 </a:t>
            </a:r>
            <a:r>
              <a:rPr lang="ko-KR" altLang="en-US" sz="320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rPr>
              <a:t>화면 설계 </a:t>
            </a:r>
            <a:r>
              <a:rPr lang="en-US" altLang="ko-KR" sz="2000" dirty="0" smtClean="0">
                <a:solidFill>
                  <a:srgbClr val="000000"/>
                </a:solidFill>
                <a:latin typeface="Arial Rounded MT Bold" panose="020F0704030504030204" pitchFamily="34" charset="0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(Goods)</a:t>
            </a:r>
            <a:endParaRPr kumimoji="0" lang="ko-KR" altLang="en-US" sz="2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Rounded MT Bold" panose="020F0704030504030204" pitchFamily="34" charset="0"/>
              <a:ea typeface="나눔바른고딕" panose="020B060302010102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30B1C350-F23F-44FE-B4B1-269404EC420C}"/>
              </a:ext>
            </a:extLst>
          </p:cNvPr>
          <p:cNvSpPr/>
          <p:nvPr/>
        </p:nvSpPr>
        <p:spPr>
          <a:xfrm flipV="1">
            <a:off x="900000" y="1152000"/>
            <a:ext cx="1000125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61519" y="1599956"/>
            <a:ext cx="42328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00"/>
                </a:solidFill>
                <a:latin typeface="Arial Rounded MT Bold" panose="020F0704030504030204" pitchFamily="34" charset="0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Goods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1. </a:t>
            </a:r>
            <a:r>
              <a:rPr lang="ko-KR" altLang="en-US" dirty="0" err="1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굿즈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페이지</a:t>
            </a:r>
            <a:endParaRPr lang="en-US" altLang="ko-KR" dirty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 - 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상품 클릭 시 애니메이션 기능으로</a:t>
            </a:r>
            <a:endParaRPr lang="en-US" altLang="ko-KR" dirty="0" smtClean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r>
              <a:rPr lang="en-US" altLang="ko-KR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   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상세정보 표시</a:t>
            </a:r>
            <a:endParaRPr lang="en-US" altLang="ko-KR" dirty="0" smtClean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endParaRPr lang="en-US" altLang="ko-KR" dirty="0" smtClean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r>
              <a:rPr lang="en-US" altLang="ko-KR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- 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장바구니 버튼 클릭 시 </a:t>
            </a:r>
            <a:r>
              <a:rPr lang="ko-KR" altLang="en-US" dirty="0" err="1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모달창</a:t>
            </a:r>
            <a:endParaRPr lang="en-US" altLang="ko-KR" dirty="0" smtClean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    (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쇼핑계속하기</a:t>
            </a:r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장바구니 이동</a:t>
            </a:r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)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기능 구현</a:t>
            </a:r>
            <a:endParaRPr lang="en-US" altLang="ko-KR" dirty="0" smtClean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endParaRPr lang="en-US" altLang="ko-KR" dirty="0" smtClean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r>
              <a:rPr lang="en-US" altLang="ko-KR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- 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구매 버튼 클릭 시 결제 정보 입력 후 </a:t>
            </a:r>
            <a:endParaRPr lang="en-US" altLang="ko-KR" dirty="0" smtClean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r>
              <a:rPr lang="en-US" altLang="ko-KR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   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구매 완료</a:t>
            </a:r>
            <a:endParaRPr lang="en-US" altLang="ko-KR" dirty="0" smtClean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7" y="1324095"/>
            <a:ext cx="3427046" cy="500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936" y="1324093"/>
            <a:ext cx="3427046" cy="500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Freeform 5">
            <a:extLst>
              <a:ext uri="{FF2B5EF4-FFF2-40B4-BE49-F238E27FC236}">
                <a16:creationId xmlns="" xmlns:a16="http://schemas.microsoft.com/office/drawing/2014/main" id="{0957FD12-DBA5-24AC-ACE0-95E70B9C8A82}"/>
              </a:ext>
            </a:extLst>
          </p:cNvPr>
          <p:cNvSpPr>
            <a:spLocks/>
          </p:cNvSpPr>
          <p:nvPr/>
        </p:nvSpPr>
        <p:spPr bwMode="auto">
          <a:xfrm>
            <a:off x="7161519" y="1978068"/>
            <a:ext cx="4232838" cy="2885925"/>
          </a:xfrm>
          <a:prstGeom prst="rect">
            <a:avLst/>
          </a:prstGeom>
          <a:noFill/>
          <a:ln w="28575">
            <a:solidFill>
              <a:srgbClr val="203864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03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5A88BD20-81A4-491C-A2F3-3CB8643BE187}"/>
              </a:ext>
            </a:extLst>
          </p:cNvPr>
          <p:cNvSpPr/>
          <p:nvPr/>
        </p:nvSpPr>
        <p:spPr>
          <a:xfrm>
            <a:off x="0" y="-2"/>
            <a:ext cx="2190750" cy="1905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1C0752D-7D6B-45A9-BE87-8CF7527197FE}"/>
              </a:ext>
            </a:extLst>
          </p:cNvPr>
          <p:cNvSpPr/>
          <p:nvPr/>
        </p:nvSpPr>
        <p:spPr>
          <a:xfrm>
            <a:off x="2190750" y="-2"/>
            <a:ext cx="10001250" cy="190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="" xmlns:a16="http://schemas.microsoft.com/office/drawing/2014/main" id="{7299CE68-84F7-4594-925F-10DEC7C36D09}"/>
              </a:ext>
            </a:extLst>
          </p:cNvPr>
          <p:cNvSpPr/>
          <p:nvPr/>
        </p:nvSpPr>
        <p:spPr>
          <a:xfrm rot="5400000">
            <a:off x="2190899" y="-151"/>
            <a:ext cx="190502" cy="1908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0FAC4C12-3189-4036-A4B4-5A41E7819913}"/>
              </a:ext>
            </a:extLst>
          </p:cNvPr>
          <p:cNvSpPr txBox="1"/>
          <p:nvPr/>
        </p:nvSpPr>
        <p:spPr>
          <a:xfrm>
            <a:off x="900000" y="504000"/>
            <a:ext cx="4914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 smtClean="0">
                <a:solidFill>
                  <a:srgbClr val="000000"/>
                </a:solidFill>
                <a:latin typeface="Arial Rounded MT Bold" panose="020F0704030504030204" pitchFamily="34" charset="0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2.1 </a:t>
            </a:r>
            <a:r>
              <a:rPr lang="ko-KR" altLang="en-US" sz="320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rPr>
              <a:t>화면 설계 </a:t>
            </a:r>
            <a:r>
              <a:rPr lang="en-US" altLang="ko-KR" sz="2000" dirty="0" smtClean="0">
                <a:solidFill>
                  <a:srgbClr val="000000"/>
                </a:solidFill>
                <a:latin typeface="Arial Rounded MT Bold" panose="020F0704030504030204" pitchFamily="34" charset="0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(Ticketing)</a:t>
            </a:r>
            <a:endParaRPr kumimoji="0" lang="ko-KR" altLang="en-US" sz="2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Rounded MT Bold" panose="020F0704030504030204" pitchFamily="34" charset="0"/>
              <a:ea typeface="나눔바른고딕" panose="020B060302010102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30B1C350-F23F-44FE-B4B1-269404EC420C}"/>
              </a:ext>
            </a:extLst>
          </p:cNvPr>
          <p:cNvSpPr/>
          <p:nvPr/>
        </p:nvSpPr>
        <p:spPr>
          <a:xfrm flipV="1">
            <a:off x="900000" y="1152000"/>
            <a:ext cx="1000125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86766" y="1553939"/>
            <a:ext cx="33452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예매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현재 </a:t>
            </a:r>
            <a:r>
              <a:rPr lang="ko-KR" altLang="en-US" dirty="0" err="1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상영작</a:t>
            </a:r>
            <a:r>
              <a:rPr lang="ko-KR" altLang="en-US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클릭 시 </a:t>
            </a:r>
            <a:endParaRPr lang="en-US" altLang="ko-KR" dirty="0" smtClean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     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해당 </a:t>
            </a:r>
            <a:r>
              <a:rPr lang="ko-KR" altLang="en-US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영화 상세 페이지로 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이동</a:t>
            </a:r>
            <a:endParaRPr lang="en-US" altLang="ko-KR" dirty="0" smtClean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pPr marL="342900" indent="-342900">
              <a:buAutoNum type="arabicPeriod" startAt="2"/>
            </a:pP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상세 </a:t>
            </a:r>
            <a:r>
              <a:rPr lang="ko-KR" altLang="en-US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페이지 이동 시 </a:t>
            </a:r>
            <a:endParaRPr lang="en-US" altLang="ko-KR" dirty="0" smtClean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r>
              <a:rPr lang="en-US" altLang="ko-KR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    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날짜</a:t>
            </a:r>
            <a:r>
              <a:rPr lang="en-US" altLang="ko-KR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회차</a:t>
            </a:r>
            <a:r>
              <a:rPr lang="en-US" altLang="ko-KR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좌석 선택 후 예매</a:t>
            </a:r>
            <a:endParaRPr lang="en-US" altLang="ko-KR" dirty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4" y="1281536"/>
            <a:ext cx="4719525" cy="2667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5" y="3997250"/>
            <a:ext cx="4719524" cy="2667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Freeform 5">
            <a:extLst>
              <a:ext uri="{FF2B5EF4-FFF2-40B4-BE49-F238E27FC236}">
                <a16:creationId xmlns="" xmlns:a16="http://schemas.microsoft.com/office/drawing/2014/main" id="{0957FD12-DBA5-24AC-ACE0-95E70B9C8A82}"/>
              </a:ext>
            </a:extLst>
          </p:cNvPr>
          <p:cNvSpPr>
            <a:spLocks/>
          </p:cNvSpPr>
          <p:nvPr/>
        </p:nvSpPr>
        <p:spPr bwMode="auto">
          <a:xfrm>
            <a:off x="7161519" y="2054910"/>
            <a:ext cx="3995698" cy="2057602"/>
          </a:xfrm>
          <a:prstGeom prst="rect">
            <a:avLst/>
          </a:prstGeom>
          <a:noFill/>
          <a:ln w="28575">
            <a:solidFill>
              <a:srgbClr val="203864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27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5A88BD20-81A4-491C-A2F3-3CB8643BE187}"/>
              </a:ext>
            </a:extLst>
          </p:cNvPr>
          <p:cNvSpPr/>
          <p:nvPr/>
        </p:nvSpPr>
        <p:spPr>
          <a:xfrm>
            <a:off x="0" y="-2"/>
            <a:ext cx="2190750" cy="1905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1C0752D-7D6B-45A9-BE87-8CF7527197FE}"/>
              </a:ext>
            </a:extLst>
          </p:cNvPr>
          <p:cNvSpPr/>
          <p:nvPr/>
        </p:nvSpPr>
        <p:spPr>
          <a:xfrm>
            <a:off x="2190750" y="-2"/>
            <a:ext cx="10001250" cy="190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="" xmlns:a16="http://schemas.microsoft.com/office/drawing/2014/main" id="{7299CE68-84F7-4594-925F-10DEC7C36D09}"/>
              </a:ext>
            </a:extLst>
          </p:cNvPr>
          <p:cNvSpPr/>
          <p:nvPr/>
        </p:nvSpPr>
        <p:spPr>
          <a:xfrm rot="5400000">
            <a:off x="2190899" y="-151"/>
            <a:ext cx="190502" cy="1908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0FAC4C12-3189-4036-A4B4-5A41E7819913}"/>
              </a:ext>
            </a:extLst>
          </p:cNvPr>
          <p:cNvSpPr txBox="1"/>
          <p:nvPr/>
        </p:nvSpPr>
        <p:spPr>
          <a:xfrm>
            <a:off x="900000" y="504000"/>
            <a:ext cx="4914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 smtClean="0">
                <a:solidFill>
                  <a:srgbClr val="000000"/>
                </a:solidFill>
                <a:latin typeface="Arial Rounded MT Bold" panose="020F0704030504030204" pitchFamily="34" charset="0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2.1 </a:t>
            </a:r>
            <a:r>
              <a:rPr lang="ko-KR" altLang="en-US" sz="320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rPr>
              <a:t>화면 설계 </a:t>
            </a:r>
            <a:r>
              <a:rPr lang="en-US" altLang="ko-KR" sz="2000" dirty="0" smtClean="0">
                <a:solidFill>
                  <a:srgbClr val="000000"/>
                </a:solidFill>
                <a:latin typeface="Arial Rounded MT Bold" panose="020F0704030504030204" pitchFamily="34" charset="0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(Admin page)</a:t>
            </a:r>
            <a:endParaRPr kumimoji="0" lang="ko-KR" altLang="en-US" sz="2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Rounded MT Bold" panose="020F0704030504030204" pitchFamily="34" charset="0"/>
              <a:ea typeface="나눔바른고딕" panose="020B060302010102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30B1C350-F23F-44FE-B4B1-269404EC420C}"/>
              </a:ext>
            </a:extLst>
          </p:cNvPr>
          <p:cNvSpPr/>
          <p:nvPr/>
        </p:nvSpPr>
        <p:spPr>
          <a:xfrm flipV="1">
            <a:off x="900000" y="1152000"/>
            <a:ext cx="1000125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29687" y="1490763"/>
            <a:ext cx="35998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관리자 페이지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관리 페이지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-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조회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 기능 구현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 관리 페이지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 등록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구현 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굿즈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 페이지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-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굿즈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등록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 삭제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구현 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배너 관리 페이지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배너 추가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구현 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예매 관리 페이지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예매조회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46" y="1264295"/>
            <a:ext cx="3155874" cy="301594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339" y="1264295"/>
            <a:ext cx="3155874" cy="301594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402" y="3475658"/>
            <a:ext cx="3240676" cy="3347173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="" xmlns:a16="http://schemas.microsoft.com/office/drawing/2014/main" id="{0957FD12-DBA5-24AC-ACE0-95E70B9C8A82}"/>
              </a:ext>
            </a:extLst>
          </p:cNvPr>
          <p:cNvSpPr>
            <a:spLocks/>
          </p:cNvSpPr>
          <p:nvPr/>
        </p:nvSpPr>
        <p:spPr bwMode="auto">
          <a:xfrm>
            <a:off x="7161519" y="1939648"/>
            <a:ext cx="3995698" cy="4075429"/>
          </a:xfrm>
          <a:prstGeom prst="rect">
            <a:avLst/>
          </a:prstGeom>
          <a:noFill/>
          <a:ln w="28575">
            <a:solidFill>
              <a:srgbClr val="203864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34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ADE504B-33A6-4B81-92F2-7CF63EACDD04}"/>
              </a:ext>
            </a:extLst>
          </p:cNvPr>
          <p:cNvSpPr txBox="1"/>
          <p:nvPr/>
        </p:nvSpPr>
        <p:spPr>
          <a:xfrm>
            <a:off x="4468581" y="2490301"/>
            <a:ext cx="35652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ko-KR" altLang="en-US" sz="240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Medium" panose="00000600000000000000" pitchFamily="2" charset="-127"/>
              </a:rPr>
              <a:t>프로젝트 개요</a:t>
            </a:r>
            <a:endParaRPr lang="en-US" altLang="ko-KR" sz="2400" dirty="0" smtClean="0">
              <a:solidFill>
                <a:prstClr val="black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KoPubWorld돋움체 Medium" panose="00000600000000000000" pitchFamily="2" charset="-127"/>
            </a:endParaRPr>
          </a:p>
          <a:p>
            <a:pPr marL="457200" marR="0" lvl="0" indent="-4572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ko-KR" altLang="en-US" sz="24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KoPubWorld돋움체 Medium" panose="00000600000000000000" pitchFamily="2" charset="-127"/>
              </a:rPr>
              <a:t>프로젝트 과정</a:t>
            </a:r>
            <a:endParaRPr kumimoji="0" lang="en-US" altLang="ko-KR" sz="240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KoPubWorld돋움체 Medium" panose="00000600000000000000" pitchFamily="2" charset="-127"/>
            </a:endParaRPr>
          </a:p>
          <a:p>
            <a:pPr marL="457200" marR="0" lvl="0" indent="-4572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ko-KR" altLang="en-US" sz="240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Medium" panose="00000600000000000000" pitchFamily="2" charset="-127"/>
              </a:rPr>
              <a:t>프로젝트 결과</a:t>
            </a:r>
            <a:endParaRPr lang="en-US" altLang="ko-KR" sz="2400" dirty="0" smtClean="0">
              <a:solidFill>
                <a:prstClr val="black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KoPubWorld돋움체 Medium" panose="00000600000000000000" pitchFamily="2" charset="-127"/>
            </a:endParaRPr>
          </a:p>
          <a:p>
            <a:pPr marL="457200" marR="0" lvl="0" indent="-4572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ko-KR" altLang="en-US" sz="240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Medium" panose="00000600000000000000" pitchFamily="2" charset="-127"/>
              </a:rPr>
              <a:t>시연 영상</a:t>
            </a:r>
            <a:endParaRPr kumimoji="0" lang="en-US" altLang="ko-KR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ABC6A734-7B4A-4192-8707-95236EBE9B92}"/>
              </a:ext>
            </a:extLst>
          </p:cNvPr>
          <p:cNvGrpSpPr/>
          <p:nvPr/>
        </p:nvGrpSpPr>
        <p:grpSpPr>
          <a:xfrm>
            <a:off x="4311666" y="2099100"/>
            <a:ext cx="3568668" cy="99056"/>
            <a:chOff x="1203357" y="1361656"/>
            <a:chExt cx="10090087" cy="190503"/>
          </a:xfrm>
        </p:grpSpPr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C91843D6-0BEB-4075-B08E-178E3D8667B9}"/>
                </a:ext>
              </a:extLst>
            </p:cNvPr>
            <p:cNvSpPr/>
            <p:nvPr/>
          </p:nvSpPr>
          <p:spPr>
            <a:xfrm>
              <a:off x="1203357" y="1361657"/>
              <a:ext cx="2190750" cy="19050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F9860176-DA3C-4D75-B089-5586621F0C2C}"/>
                </a:ext>
              </a:extLst>
            </p:cNvPr>
            <p:cNvSpPr/>
            <p:nvPr/>
          </p:nvSpPr>
          <p:spPr>
            <a:xfrm>
              <a:off x="3394107" y="1361657"/>
              <a:ext cx="7899337" cy="1905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직각 삼각형 15">
              <a:extLst>
                <a:ext uri="{FF2B5EF4-FFF2-40B4-BE49-F238E27FC236}">
                  <a16:creationId xmlns="" xmlns:a16="http://schemas.microsoft.com/office/drawing/2014/main" id="{CB757F50-040F-4F27-94B4-72396AE0BC2D}"/>
                </a:ext>
              </a:extLst>
            </p:cNvPr>
            <p:cNvSpPr/>
            <p:nvPr/>
          </p:nvSpPr>
          <p:spPr>
            <a:xfrm rot="5400000">
              <a:off x="3394255" y="1361507"/>
              <a:ext cx="190502" cy="190800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CFA23BC6-E2DF-40E0-9A0A-7E0095BBB792}"/>
              </a:ext>
            </a:extLst>
          </p:cNvPr>
          <p:cNvSpPr/>
          <p:nvPr/>
        </p:nvSpPr>
        <p:spPr>
          <a:xfrm>
            <a:off x="4313372" y="5128654"/>
            <a:ext cx="3565256" cy="4680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974B94F-03FA-47B3-92A1-E2CAE072E45A}"/>
              </a:ext>
            </a:extLst>
          </p:cNvPr>
          <p:cNvSpPr txBox="1"/>
          <p:nvPr/>
        </p:nvSpPr>
        <p:spPr>
          <a:xfrm>
            <a:off x="1111313" y="1077018"/>
            <a:ext cx="3565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8458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5A88BD20-81A4-491C-A2F3-3CB8643BE187}"/>
              </a:ext>
            </a:extLst>
          </p:cNvPr>
          <p:cNvSpPr/>
          <p:nvPr/>
        </p:nvSpPr>
        <p:spPr>
          <a:xfrm>
            <a:off x="0" y="-2"/>
            <a:ext cx="2190750" cy="1905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1C0752D-7D6B-45A9-BE87-8CF7527197FE}"/>
              </a:ext>
            </a:extLst>
          </p:cNvPr>
          <p:cNvSpPr/>
          <p:nvPr/>
        </p:nvSpPr>
        <p:spPr>
          <a:xfrm>
            <a:off x="2190750" y="-2"/>
            <a:ext cx="10001250" cy="190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="" xmlns:a16="http://schemas.microsoft.com/office/drawing/2014/main" id="{7299CE68-84F7-4594-925F-10DEC7C36D09}"/>
              </a:ext>
            </a:extLst>
          </p:cNvPr>
          <p:cNvSpPr/>
          <p:nvPr/>
        </p:nvSpPr>
        <p:spPr>
          <a:xfrm rot="5400000">
            <a:off x="2190899" y="-151"/>
            <a:ext cx="190502" cy="1908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0FAC4C12-3189-4036-A4B4-5A41E7819913}"/>
              </a:ext>
            </a:extLst>
          </p:cNvPr>
          <p:cNvSpPr txBox="1"/>
          <p:nvPr/>
        </p:nvSpPr>
        <p:spPr>
          <a:xfrm>
            <a:off x="900000" y="504000"/>
            <a:ext cx="6588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3200" dirty="0" smtClean="0">
                <a:solidFill>
                  <a:srgbClr val="000000"/>
                </a:solidFill>
                <a:latin typeface="Arial Rounded MT Bold" panose="020F0704030504030204" pitchFamily="34" charset="0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2</a:t>
            </a:r>
            <a:r>
              <a:rPr kumimoji="0" lang="en-US" altLang="ko-KR" sz="32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0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.2 </a:t>
            </a:r>
            <a:r>
              <a:rPr lang="en-US" altLang="ko-KR" sz="3200" dirty="0" err="1">
                <a:latin typeface="Arial Rounded MT Bold" panose="020F0704030504030204" pitchFamily="34" charset="0"/>
              </a:rPr>
              <a:t>Usecase</a:t>
            </a:r>
            <a:r>
              <a:rPr lang="en-US" altLang="ko-KR" sz="3200" dirty="0">
                <a:latin typeface="Arial Rounded MT Bold" panose="020F0704030504030204" pitchFamily="34" charset="0"/>
              </a:rPr>
              <a:t> </a:t>
            </a:r>
            <a:r>
              <a:rPr lang="en-US" altLang="ko-KR" sz="3200" dirty="0" smtClean="0">
                <a:latin typeface="Arial Rounded MT Bold" panose="020F0704030504030204" pitchFamily="34" charset="0"/>
              </a:rPr>
              <a:t>Diagram</a:t>
            </a:r>
            <a:endParaRPr lang="en-US" altLang="ko-KR" sz="3200" dirty="0">
              <a:latin typeface="Arial Rounded MT Bold" panose="020F070403050403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30B1C350-F23F-44FE-B4B1-269404EC420C}"/>
              </a:ext>
            </a:extLst>
          </p:cNvPr>
          <p:cNvSpPr/>
          <p:nvPr/>
        </p:nvSpPr>
        <p:spPr>
          <a:xfrm flipV="1">
            <a:off x="900000" y="1152000"/>
            <a:ext cx="1000125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C:\Users\nahy2\Desktop\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4" r="3159" b="7612"/>
          <a:stretch/>
        </p:blipFill>
        <p:spPr bwMode="auto">
          <a:xfrm>
            <a:off x="926772" y="1197719"/>
            <a:ext cx="9974478" cy="545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38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5A88BD20-81A4-491C-A2F3-3CB8643BE187}"/>
              </a:ext>
            </a:extLst>
          </p:cNvPr>
          <p:cNvSpPr/>
          <p:nvPr/>
        </p:nvSpPr>
        <p:spPr>
          <a:xfrm>
            <a:off x="0" y="-2"/>
            <a:ext cx="2190750" cy="1905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1C0752D-7D6B-45A9-BE87-8CF7527197FE}"/>
              </a:ext>
            </a:extLst>
          </p:cNvPr>
          <p:cNvSpPr/>
          <p:nvPr/>
        </p:nvSpPr>
        <p:spPr>
          <a:xfrm>
            <a:off x="2190750" y="-2"/>
            <a:ext cx="10001250" cy="190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="" xmlns:a16="http://schemas.microsoft.com/office/drawing/2014/main" id="{7299CE68-84F7-4594-925F-10DEC7C36D09}"/>
              </a:ext>
            </a:extLst>
          </p:cNvPr>
          <p:cNvSpPr/>
          <p:nvPr/>
        </p:nvSpPr>
        <p:spPr>
          <a:xfrm rot="5400000">
            <a:off x="2190899" y="-151"/>
            <a:ext cx="190502" cy="1908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0FAC4C12-3189-4036-A4B4-5A41E7819913}"/>
              </a:ext>
            </a:extLst>
          </p:cNvPr>
          <p:cNvSpPr txBox="1"/>
          <p:nvPr/>
        </p:nvSpPr>
        <p:spPr>
          <a:xfrm>
            <a:off x="899999" y="504000"/>
            <a:ext cx="67624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3200" dirty="0">
                <a:solidFill>
                  <a:srgbClr val="000000"/>
                </a:solidFill>
                <a:latin typeface="Arial Rounded MT Bold" panose="020F0704030504030204" pitchFamily="34" charset="0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2.2 </a:t>
            </a:r>
            <a:r>
              <a:rPr lang="en-US" altLang="ko-KR" sz="3200" dirty="0" err="1">
                <a:latin typeface="Arial Rounded MT Bold" panose="020F0704030504030204" pitchFamily="34" charset="0"/>
              </a:rPr>
              <a:t>Usecase</a:t>
            </a:r>
            <a:r>
              <a:rPr lang="en-US" altLang="ko-KR" sz="3200" dirty="0">
                <a:latin typeface="Arial Rounded MT Bold" panose="020F0704030504030204" pitchFamily="34" charset="0"/>
              </a:rPr>
              <a:t> Diagram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30B1C350-F23F-44FE-B4B1-269404EC420C}"/>
              </a:ext>
            </a:extLst>
          </p:cNvPr>
          <p:cNvSpPr/>
          <p:nvPr/>
        </p:nvSpPr>
        <p:spPr>
          <a:xfrm flipV="1">
            <a:off x="900000" y="1152000"/>
            <a:ext cx="1000125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4"/>
          <a:stretch/>
        </p:blipFill>
        <p:spPr bwMode="auto">
          <a:xfrm>
            <a:off x="900000" y="1197719"/>
            <a:ext cx="10001250" cy="541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31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5A88BD20-81A4-491C-A2F3-3CB8643BE187}"/>
              </a:ext>
            </a:extLst>
          </p:cNvPr>
          <p:cNvSpPr/>
          <p:nvPr/>
        </p:nvSpPr>
        <p:spPr>
          <a:xfrm>
            <a:off x="0" y="-2"/>
            <a:ext cx="2190750" cy="1905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1C0752D-7D6B-45A9-BE87-8CF7527197FE}"/>
              </a:ext>
            </a:extLst>
          </p:cNvPr>
          <p:cNvSpPr/>
          <p:nvPr/>
        </p:nvSpPr>
        <p:spPr>
          <a:xfrm>
            <a:off x="2190750" y="-2"/>
            <a:ext cx="10001250" cy="190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="" xmlns:a16="http://schemas.microsoft.com/office/drawing/2014/main" id="{7299CE68-84F7-4594-925F-10DEC7C36D09}"/>
              </a:ext>
            </a:extLst>
          </p:cNvPr>
          <p:cNvSpPr/>
          <p:nvPr/>
        </p:nvSpPr>
        <p:spPr>
          <a:xfrm rot="5400000">
            <a:off x="2190899" y="-151"/>
            <a:ext cx="190502" cy="1908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0FAC4C12-3189-4036-A4B4-5A41E7819913}"/>
              </a:ext>
            </a:extLst>
          </p:cNvPr>
          <p:cNvSpPr txBox="1"/>
          <p:nvPr/>
        </p:nvSpPr>
        <p:spPr>
          <a:xfrm>
            <a:off x="899999" y="504000"/>
            <a:ext cx="76768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3200" dirty="0">
                <a:solidFill>
                  <a:srgbClr val="000000"/>
                </a:solidFill>
                <a:latin typeface="Arial Rounded MT Bold" panose="020F0704030504030204" pitchFamily="34" charset="0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2.2 </a:t>
            </a:r>
            <a:r>
              <a:rPr lang="en-US" altLang="ko-KR" sz="3200" dirty="0" err="1">
                <a:latin typeface="Arial Rounded MT Bold" panose="020F0704030504030204" pitchFamily="34" charset="0"/>
              </a:rPr>
              <a:t>Usecase</a:t>
            </a:r>
            <a:r>
              <a:rPr lang="en-US" altLang="ko-KR" sz="3200" dirty="0">
                <a:latin typeface="Arial Rounded MT Bold" panose="020F0704030504030204" pitchFamily="34" charset="0"/>
              </a:rPr>
              <a:t> Diagram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30B1C350-F23F-44FE-B4B1-269404EC420C}"/>
              </a:ext>
            </a:extLst>
          </p:cNvPr>
          <p:cNvSpPr/>
          <p:nvPr/>
        </p:nvSpPr>
        <p:spPr>
          <a:xfrm flipV="1">
            <a:off x="900000" y="1152000"/>
            <a:ext cx="1000125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74" name="Picture 2" descr="C:\Users\nahy2\Desktop\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46" r="4631" b="9630"/>
          <a:stretch/>
        </p:blipFill>
        <p:spPr bwMode="auto">
          <a:xfrm>
            <a:off x="900000" y="1197719"/>
            <a:ext cx="10001250" cy="545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47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00" y="1182351"/>
            <a:ext cx="10001250" cy="5464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5A88BD20-81A4-491C-A2F3-3CB8643BE187}"/>
              </a:ext>
            </a:extLst>
          </p:cNvPr>
          <p:cNvSpPr/>
          <p:nvPr/>
        </p:nvSpPr>
        <p:spPr>
          <a:xfrm>
            <a:off x="0" y="-2"/>
            <a:ext cx="2190750" cy="1905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1C0752D-7D6B-45A9-BE87-8CF7527197FE}"/>
              </a:ext>
            </a:extLst>
          </p:cNvPr>
          <p:cNvSpPr/>
          <p:nvPr/>
        </p:nvSpPr>
        <p:spPr>
          <a:xfrm>
            <a:off x="2190750" y="-2"/>
            <a:ext cx="10001250" cy="190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="" xmlns:a16="http://schemas.microsoft.com/office/drawing/2014/main" id="{7299CE68-84F7-4594-925F-10DEC7C36D09}"/>
              </a:ext>
            </a:extLst>
          </p:cNvPr>
          <p:cNvSpPr/>
          <p:nvPr/>
        </p:nvSpPr>
        <p:spPr>
          <a:xfrm rot="5400000">
            <a:off x="2190899" y="-151"/>
            <a:ext cx="190502" cy="1908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0FAC4C12-3189-4036-A4B4-5A41E7819913}"/>
              </a:ext>
            </a:extLst>
          </p:cNvPr>
          <p:cNvSpPr txBox="1"/>
          <p:nvPr/>
        </p:nvSpPr>
        <p:spPr>
          <a:xfrm>
            <a:off x="900000" y="504000"/>
            <a:ext cx="4264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srgbClr val="000000"/>
                </a:solidFill>
                <a:latin typeface="Arial Rounded MT Bold" panose="020F0704030504030204" pitchFamily="34" charset="0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2</a:t>
            </a:r>
            <a:r>
              <a:rPr kumimoji="0" lang="en-US" altLang="ko-KR" sz="32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0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.3 </a:t>
            </a:r>
            <a:r>
              <a:rPr kumimoji="0" lang="ko-KR" altLang="en-US" sz="32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rPr>
              <a:t>요구사항 명세서</a:t>
            </a:r>
            <a:endParaRPr kumimoji="0" lang="ko-KR" altLang="en-US" sz="32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30B1C350-F23F-44FE-B4B1-269404EC420C}"/>
              </a:ext>
            </a:extLst>
          </p:cNvPr>
          <p:cNvSpPr/>
          <p:nvPr/>
        </p:nvSpPr>
        <p:spPr>
          <a:xfrm flipV="1">
            <a:off x="900000" y="1152000"/>
            <a:ext cx="1000125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216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32" y="1174667"/>
            <a:ext cx="10031986" cy="5502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5A88BD20-81A4-491C-A2F3-3CB8643BE187}"/>
              </a:ext>
            </a:extLst>
          </p:cNvPr>
          <p:cNvSpPr/>
          <p:nvPr/>
        </p:nvSpPr>
        <p:spPr>
          <a:xfrm>
            <a:off x="0" y="-2"/>
            <a:ext cx="2190750" cy="1905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1C0752D-7D6B-45A9-BE87-8CF7527197FE}"/>
              </a:ext>
            </a:extLst>
          </p:cNvPr>
          <p:cNvSpPr/>
          <p:nvPr/>
        </p:nvSpPr>
        <p:spPr>
          <a:xfrm>
            <a:off x="2190750" y="-2"/>
            <a:ext cx="10001250" cy="190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="" xmlns:a16="http://schemas.microsoft.com/office/drawing/2014/main" id="{7299CE68-84F7-4594-925F-10DEC7C36D09}"/>
              </a:ext>
            </a:extLst>
          </p:cNvPr>
          <p:cNvSpPr/>
          <p:nvPr/>
        </p:nvSpPr>
        <p:spPr>
          <a:xfrm rot="5400000">
            <a:off x="2190899" y="-151"/>
            <a:ext cx="190502" cy="1908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0FAC4C12-3189-4036-A4B4-5A41E7819913}"/>
              </a:ext>
            </a:extLst>
          </p:cNvPr>
          <p:cNvSpPr txBox="1"/>
          <p:nvPr/>
        </p:nvSpPr>
        <p:spPr>
          <a:xfrm>
            <a:off x="900000" y="504000"/>
            <a:ext cx="4264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dirty="0">
                <a:solidFill>
                  <a:srgbClr val="000000"/>
                </a:solidFill>
                <a:latin typeface="Arial Rounded MT Bold" panose="020F0704030504030204" pitchFamily="34" charset="0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2.3 </a:t>
            </a:r>
            <a:r>
              <a:rPr lang="ko-KR" altLang="en-US" sz="32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rPr>
              <a:t>요구사항 명세서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30B1C350-F23F-44FE-B4B1-269404EC420C}"/>
              </a:ext>
            </a:extLst>
          </p:cNvPr>
          <p:cNvSpPr/>
          <p:nvPr/>
        </p:nvSpPr>
        <p:spPr>
          <a:xfrm flipV="1">
            <a:off x="900000" y="1152000"/>
            <a:ext cx="1000125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991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0"/>
          <a:stretch/>
        </p:blipFill>
        <p:spPr bwMode="auto">
          <a:xfrm>
            <a:off x="892316" y="1174859"/>
            <a:ext cx="10016618" cy="5494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5A88BD20-81A4-491C-A2F3-3CB8643BE187}"/>
              </a:ext>
            </a:extLst>
          </p:cNvPr>
          <p:cNvSpPr/>
          <p:nvPr/>
        </p:nvSpPr>
        <p:spPr>
          <a:xfrm>
            <a:off x="0" y="-2"/>
            <a:ext cx="2190750" cy="1905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1C0752D-7D6B-45A9-BE87-8CF7527197FE}"/>
              </a:ext>
            </a:extLst>
          </p:cNvPr>
          <p:cNvSpPr/>
          <p:nvPr/>
        </p:nvSpPr>
        <p:spPr>
          <a:xfrm>
            <a:off x="2190750" y="-2"/>
            <a:ext cx="10001250" cy="190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="" xmlns:a16="http://schemas.microsoft.com/office/drawing/2014/main" id="{7299CE68-84F7-4594-925F-10DEC7C36D09}"/>
              </a:ext>
            </a:extLst>
          </p:cNvPr>
          <p:cNvSpPr/>
          <p:nvPr/>
        </p:nvSpPr>
        <p:spPr>
          <a:xfrm rot="5400000">
            <a:off x="2190899" y="-151"/>
            <a:ext cx="190502" cy="1908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0FAC4C12-3189-4036-A4B4-5A41E7819913}"/>
              </a:ext>
            </a:extLst>
          </p:cNvPr>
          <p:cNvSpPr txBox="1"/>
          <p:nvPr/>
        </p:nvSpPr>
        <p:spPr>
          <a:xfrm>
            <a:off x="900000" y="504000"/>
            <a:ext cx="4264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dirty="0">
                <a:solidFill>
                  <a:srgbClr val="000000"/>
                </a:solidFill>
                <a:latin typeface="Arial Rounded MT Bold" panose="020F0704030504030204" pitchFamily="34" charset="0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2.3</a:t>
            </a:r>
            <a:r>
              <a:rPr lang="en-US" altLang="ko-KR" sz="32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32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rPr>
              <a:t>요구사항 명세서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30B1C350-F23F-44FE-B4B1-269404EC420C}"/>
              </a:ext>
            </a:extLst>
          </p:cNvPr>
          <p:cNvSpPr/>
          <p:nvPr/>
        </p:nvSpPr>
        <p:spPr>
          <a:xfrm flipV="1">
            <a:off x="900000" y="1152000"/>
            <a:ext cx="1000125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313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16" y="1174667"/>
            <a:ext cx="10001250" cy="5402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5A88BD20-81A4-491C-A2F3-3CB8643BE187}"/>
              </a:ext>
            </a:extLst>
          </p:cNvPr>
          <p:cNvSpPr/>
          <p:nvPr/>
        </p:nvSpPr>
        <p:spPr>
          <a:xfrm>
            <a:off x="0" y="-2"/>
            <a:ext cx="2190750" cy="1905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1C0752D-7D6B-45A9-BE87-8CF7527197FE}"/>
              </a:ext>
            </a:extLst>
          </p:cNvPr>
          <p:cNvSpPr/>
          <p:nvPr/>
        </p:nvSpPr>
        <p:spPr>
          <a:xfrm>
            <a:off x="2190750" y="-2"/>
            <a:ext cx="10001250" cy="190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="" xmlns:a16="http://schemas.microsoft.com/office/drawing/2014/main" id="{7299CE68-84F7-4594-925F-10DEC7C36D09}"/>
              </a:ext>
            </a:extLst>
          </p:cNvPr>
          <p:cNvSpPr/>
          <p:nvPr/>
        </p:nvSpPr>
        <p:spPr>
          <a:xfrm rot="5400000">
            <a:off x="2190899" y="-151"/>
            <a:ext cx="190502" cy="1908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0FAC4C12-3189-4036-A4B4-5A41E7819913}"/>
              </a:ext>
            </a:extLst>
          </p:cNvPr>
          <p:cNvSpPr txBox="1"/>
          <p:nvPr/>
        </p:nvSpPr>
        <p:spPr>
          <a:xfrm>
            <a:off x="900000" y="504000"/>
            <a:ext cx="4264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dirty="0">
                <a:solidFill>
                  <a:srgbClr val="000000"/>
                </a:solidFill>
                <a:latin typeface="Arial Rounded MT Bold" panose="020F0704030504030204" pitchFamily="34" charset="0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2.3 </a:t>
            </a:r>
            <a:r>
              <a:rPr lang="ko-KR" altLang="en-US" sz="32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rPr>
              <a:t>요구사항 명세서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30B1C350-F23F-44FE-B4B1-269404EC420C}"/>
              </a:ext>
            </a:extLst>
          </p:cNvPr>
          <p:cNvSpPr/>
          <p:nvPr/>
        </p:nvSpPr>
        <p:spPr>
          <a:xfrm flipV="1">
            <a:off x="900000" y="1152000"/>
            <a:ext cx="1000125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014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32" y="1174667"/>
            <a:ext cx="10001250" cy="5495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5A88BD20-81A4-491C-A2F3-3CB8643BE187}"/>
              </a:ext>
            </a:extLst>
          </p:cNvPr>
          <p:cNvSpPr/>
          <p:nvPr/>
        </p:nvSpPr>
        <p:spPr>
          <a:xfrm>
            <a:off x="0" y="-2"/>
            <a:ext cx="2190750" cy="1905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1C0752D-7D6B-45A9-BE87-8CF7527197FE}"/>
              </a:ext>
            </a:extLst>
          </p:cNvPr>
          <p:cNvSpPr/>
          <p:nvPr/>
        </p:nvSpPr>
        <p:spPr>
          <a:xfrm>
            <a:off x="2190750" y="-2"/>
            <a:ext cx="10001250" cy="190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="" xmlns:a16="http://schemas.microsoft.com/office/drawing/2014/main" id="{7299CE68-84F7-4594-925F-10DEC7C36D09}"/>
              </a:ext>
            </a:extLst>
          </p:cNvPr>
          <p:cNvSpPr/>
          <p:nvPr/>
        </p:nvSpPr>
        <p:spPr>
          <a:xfrm rot="5400000">
            <a:off x="2190899" y="-151"/>
            <a:ext cx="190502" cy="1908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0FAC4C12-3189-4036-A4B4-5A41E7819913}"/>
              </a:ext>
            </a:extLst>
          </p:cNvPr>
          <p:cNvSpPr txBox="1"/>
          <p:nvPr/>
        </p:nvSpPr>
        <p:spPr>
          <a:xfrm>
            <a:off x="900000" y="504000"/>
            <a:ext cx="4264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200" dirty="0">
                <a:solidFill>
                  <a:srgbClr val="000000"/>
                </a:solidFill>
                <a:latin typeface="Arial Rounded MT Bold" panose="020F0704030504030204" pitchFamily="34" charset="0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2.3 </a:t>
            </a:r>
            <a:r>
              <a:rPr lang="ko-KR" altLang="en-US" sz="32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rPr>
              <a:t>요구사항 명세서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30B1C350-F23F-44FE-B4B1-269404EC420C}"/>
              </a:ext>
            </a:extLst>
          </p:cNvPr>
          <p:cNvSpPr/>
          <p:nvPr/>
        </p:nvSpPr>
        <p:spPr>
          <a:xfrm flipV="1">
            <a:off x="900000" y="1152000"/>
            <a:ext cx="1000125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014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"/>
          <a:stretch/>
        </p:blipFill>
        <p:spPr bwMode="auto">
          <a:xfrm>
            <a:off x="892316" y="1174667"/>
            <a:ext cx="10016618" cy="5495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5A88BD20-81A4-491C-A2F3-3CB8643BE187}"/>
              </a:ext>
            </a:extLst>
          </p:cNvPr>
          <p:cNvSpPr/>
          <p:nvPr/>
        </p:nvSpPr>
        <p:spPr>
          <a:xfrm>
            <a:off x="0" y="-2"/>
            <a:ext cx="2190750" cy="1905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1C0752D-7D6B-45A9-BE87-8CF7527197FE}"/>
              </a:ext>
            </a:extLst>
          </p:cNvPr>
          <p:cNvSpPr/>
          <p:nvPr/>
        </p:nvSpPr>
        <p:spPr>
          <a:xfrm>
            <a:off x="2190750" y="-2"/>
            <a:ext cx="10001250" cy="190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="" xmlns:a16="http://schemas.microsoft.com/office/drawing/2014/main" id="{7299CE68-84F7-4594-925F-10DEC7C36D09}"/>
              </a:ext>
            </a:extLst>
          </p:cNvPr>
          <p:cNvSpPr/>
          <p:nvPr/>
        </p:nvSpPr>
        <p:spPr>
          <a:xfrm rot="5400000">
            <a:off x="2190899" y="-151"/>
            <a:ext cx="190502" cy="1908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0FAC4C12-3189-4036-A4B4-5A41E7819913}"/>
              </a:ext>
            </a:extLst>
          </p:cNvPr>
          <p:cNvSpPr txBox="1"/>
          <p:nvPr/>
        </p:nvSpPr>
        <p:spPr>
          <a:xfrm>
            <a:off x="900000" y="504000"/>
            <a:ext cx="4264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 smtClean="0">
                <a:solidFill>
                  <a:srgbClr val="000000"/>
                </a:solidFill>
                <a:latin typeface="Arial Rounded MT Bold" panose="020F0704030504030204" pitchFamily="34" charset="0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2</a:t>
            </a:r>
            <a:r>
              <a:rPr kumimoji="0" lang="en-US" altLang="ko-KR" sz="32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0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.4 </a:t>
            </a:r>
            <a:r>
              <a:rPr kumimoji="0" lang="ko-KR" altLang="en-US" sz="32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rPr>
              <a:t>정책정의서</a:t>
            </a:r>
            <a:endParaRPr kumimoji="0" lang="ko-KR" altLang="en-US" sz="32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30B1C350-F23F-44FE-B4B1-269404EC420C}"/>
              </a:ext>
            </a:extLst>
          </p:cNvPr>
          <p:cNvSpPr/>
          <p:nvPr/>
        </p:nvSpPr>
        <p:spPr>
          <a:xfrm flipV="1">
            <a:off x="900000" y="1152000"/>
            <a:ext cx="1000125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573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5A88BD20-81A4-491C-A2F3-3CB8643BE187}"/>
              </a:ext>
            </a:extLst>
          </p:cNvPr>
          <p:cNvSpPr/>
          <p:nvPr/>
        </p:nvSpPr>
        <p:spPr>
          <a:xfrm>
            <a:off x="0" y="-2"/>
            <a:ext cx="2190750" cy="1905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1C0752D-7D6B-45A9-BE87-8CF7527197FE}"/>
              </a:ext>
            </a:extLst>
          </p:cNvPr>
          <p:cNvSpPr/>
          <p:nvPr/>
        </p:nvSpPr>
        <p:spPr>
          <a:xfrm>
            <a:off x="2190750" y="-2"/>
            <a:ext cx="10001250" cy="190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="" xmlns:a16="http://schemas.microsoft.com/office/drawing/2014/main" id="{7299CE68-84F7-4594-925F-10DEC7C36D09}"/>
              </a:ext>
            </a:extLst>
          </p:cNvPr>
          <p:cNvSpPr/>
          <p:nvPr/>
        </p:nvSpPr>
        <p:spPr>
          <a:xfrm rot="5400000">
            <a:off x="2190899" y="-151"/>
            <a:ext cx="190502" cy="1908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0FAC4C12-3189-4036-A4B4-5A41E7819913}"/>
              </a:ext>
            </a:extLst>
          </p:cNvPr>
          <p:cNvSpPr txBox="1"/>
          <p:nvPr/>
        </p:nvSpPr>
        <p:spPr>
          <a:xfrm>
            <a:off x="900000" y="504000"/>
            <a:ext cx="7582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 smtClean="0">
                <a:solidFill>
                  <a:srgbClr val="000000"/>
                </a:solidFill>
                <a:latin typeface="Arial Rounded MT Bold" panose="020F0704030504030204" pitchFamily="34" charset="0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2</a:t>
            </a:r>
            <a:r>
              <a:rPr kumimoji="0" lang="en-US" altLang="ko-KR" sz="32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0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.5 Sequence Diagram (Member)</a:t>
            </a:r>
            <a:endParaRPr kumimoji="0" lang="ko-KR" altLang="en-US" sz="32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Rounded MT Bold" panose="020F0704030504030204" pitchFamily="34" charset="0"/>
              <a:ea typeface="나눔바른고딕" panose="020B060302010102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30B1C350-F23F-44FE-B4B1-269404EC420C}"/>
              </a:ext>
            </a:extLst>
          </p:cNvPr>
          <p:cNvSpPr/>
          <p:nvPr/>
        </p:nvSpPr>
        <p:spPr>
          <a:xfrm flipV="1">
            <a:off x="900000" y="1152000"/>
            <a:ext cx="1000125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6" name="Picture 2" descr="C:\Users\nahy2\Desktop\KakaoTalk_20230413_14263690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00" y="1197718"/>
            <a:ext cx="10001250" cy="536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25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88B789F6-878E-4A64-A5B0-8BD21DF9B71D}"/>
              </a:ext>
            </a:extLst>
          </p:cNvPr>
          <p:cNvSpPr/>
          <p:nvPr/>
        </p:nvSpPr>
        <p:spPr>
          <a:xfrm>
            <a:off x="1050957" y="1209257"/>
            <a:ext cx="2190750" cy="190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F3E3EE12-6BC2-4A83-B541-8109FD16EE96}"/>
              </a:ext>
            </a:extLst>
          </p:cNvPr>
          <p:cNvSpPr/>
          <p:nvPr/>
        </p:nvSpPr>
        <p:spPr>
          <a:xfrm>
            <a:off x="3241707" y="1209257"/>
            <a:ext cx="7899337" cy="19050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각 삼각형 16">
            <a:extLst>
              <a:ext uri="{FF2B5EF4-FFF2-40B4-BE49-F238E27FC236}">
                <a16:creationId xmlns="" xmlns:a16="http://schemas.microsoft.com/office/drawing/2014/main" id="{D786EC43-EA12-4EE9-B7EC-1ED49CAB2501}"/>
              </a:ext>
            </a:extLst>
          </p:cNvPr>
          <p:cNvSpPr/>
          <p:nvPr/>
        </p:nvSpPr>
        <p:spPr>
          <a:xfrm rot="5400000">
            <a:off x="3241855" y="1209107"/>
            <a:ext cx="190502" cy="1908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3623E61-DADC-4055-BE9B-86A3B54E03BC}"/>
              </a:ext>
            </a:extLst>
          </p:cNvPr>
          <p:cNvSpPr txBox="1"/>
          <p:nvPr/>
        </p:nvSpPr>
        <p:spPr>
          <a:xfrm>
            <a:off x="1825688" y="2678932"/>
            <a:ext cx="3600000" cy="26314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R="0" lvl="0" algn="l" defTabSz="914400" rtl="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HY견고딕" panose="02030600000101010101" pitchFamily="18" charset="-127"/>
                <a:cs typeface="KoPubWorld돋움체 Medium" panose="00000600000000000000" pitchFamily="2" charset="-127"/>
              </a:rPr>
              <a:t>1.1</a:t>
            </a:r>
            <a:r>
              <a:rPr kumimoji="0" lang="en-US" altLang="ko-KR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KoPubWorld돋움체 Medium" panose="00000600000000000000" pitchFamily="2" charset="-127"/>
              </a:rPr>
              <a:t> </a:t>
            </a:r>
            <a:r>
              <a:rPr kumimoji="0" lang="ko-KR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KoPubWorld돋움체 Medium" panose="00000600000000000000" pitchFamily="2" charset="-127"/>
              </a:rPr>
              <a:t>추진배경</a:t>
            </a:r>
            <a:endParaRPr kumimoji="0" lang="en-US" altLang="ko-KR" sz="2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KoPubWorld돋움체 Medium" panose="00000600000000000000" pitchFamily="2" charset="-127"/>
            </a:endParaRPr>
          </a:p>
          <a:p>
            <a:pPr marR="0" lvl="0" algn="l" defTabSz="914400" rtl="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200" dirty="0" smtClean="0">
                <a:solidFill>
                  <a:prstClr val="black"/>
                </a:solidFill>
                <a:latin typeface="Arial Rounded MT Bold" panose="020F0704030504030204" pitchFamily="34" charset="0"/>
                <a:ea typeface="HY견고딕" panose="02030600000101010101" pitchFamily="18" charset="-127"/>
                <a:cs typeface="KoPubWorld돋움체 Medium" panose="00000600000000000000" pitchFamily="2" charset="-127"/>
              </a:rPr>
              <a:t>1.2</a:t>
            </a:r>
            <a:r>
              <a:rPr lang="en-US" altLang="ko-KR" sz="220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20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Medium" panose="00000600000000000000" pitchFamily="2" charset="-127"/>
              </a:rPr>
              <a:t>개발환경</a:t>
            </a:r>
            <a:endParaRPr lang="en-US" altLang="ko-KR" sz="2200" dirty="0" smtClean="0">
              <a:solidFill>
                <a:prstClr val="black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KoPubWorld돋움체 Medium" panose="00000600000000000000" pitchFamily="2" charset="-127"/>
            </a:endParaRPr>
          </a:p>
          <a:p>
            <a:pPr marR="0" lvl="0" algn="l" defTabSz="914400" rtl="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HY견고딕" panose="02030600000101010101" pitchFamily="18" charset="-127"/>
                <a:cs typeface="KoPubWorld돋움체 Medium" panose="00000600000000000000" pitchFamily="2" charset="-127"/>
              </a:rPr>
              <a:t>1.3</a:t>
            </a:r>
            <a:r>
              <a:rPr kumimoji="0" lang="en-US" altLang="ko-KR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KoPubWorld돋움체 Medium" panose="00000600000000000000" pitchFamily="2" charset="-127"/>
              </a:rPr>
              <a:t> MVC</a:t>
            </a:r>
            <a:r>
              <a:rPr lang="en-US" altLang="ko-KR" sz="2200" dirty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Medium" panose="00000600000000000000" pitchFamily="2" charset="-127"/>
              </a:rPr>
              <a:t> </a:t>
            </a:r>
            <a:r>
              <a:rPr kumimoji="0" lang="ko-KR" altLang="en-US" sz="2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KoPubWorld돋움체 Medium" panose="00000600000000000000" pitchFamily="2" charset="-127"/>
              </a:rPr>
              <a:t>패턴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KoPubWorld돋움체 Medium" panose="000006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ABC857E-E6BD-4F82-B3B3-7ABE6571AEC1}"/>
              </a:ext>
            </a:extLst>
          </p:cNvPr>
          <p:cNvSpPr txBox="1"/>
          <p:nvPr/>
        </p:nvSpPr>
        <p:spPr>
          <a:xfrm>
            <a:off x="1111313" y="1546913"/>
            <a:ext cx="6956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latin typeface="Arial Rounded MT Bold" panose="020F0704030504030204" pitchFamily="34" charset="0"/>
                <a:ea typeface="HY견고딕" panose="02030600000101010101" pitchFamily="18" charset="-127"/>
                <a:cs typeface="KoPubWorld돋움체 Bold" panose="00000800000000000000" pitchFamily="2" charset="-127"/>
              </a:rPr>
              <a:t>1. </a:t>
            </a:r>
            <a:r>
              <a:rPr lang="ko-KR" altLang="en-US" sz="4000" b="1" spc="-15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rPr>
              <a:t>프로젝트 개요</a:t>
            </a:r>
            <a:endParaRPr lang="ko-KR" altLang="en-US" sz="4000" b="1" spc="-150" dirty="0">
              <a:latin typeface="HY견고딕" panose="02030600000101010101" pitchFamily="18" charset="-127"/>
              <a:ea typeface="HY견고딕" panose="0203060000010101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969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5A88BD20-81A4-491C-A2F3-3CB8643BE187}"/>
              </a:ext>
            </a:extLst>
          </p:cNvPr>
          <p:cNvSpPr/>
          <p:nvPr/>
        </p:nvSpPr>
        <p:spPr>
          <a:xfrm>
            <a:off x="0" y="-2"/>
            <a:ext cx="2190750" cy="1905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1C0752D-7D6B-45A9-BE87-8CF7527197FE}"/>
              </a:ext>
            </a:extLst>
          </p:cNvPr>
          <p:cNvSpPr/>
          <p:nvPr/>
        </p:nvSpPr>
        <p:spPr>
          <a:xfrm>
            <a:off x="2190750" y="-2"/>
            <a:ext cx="10001250" cy="190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="" xmlns:a16="http://schemas.microsoft.com/office/drawing/2014/main" id="{7299CE68-84F7-4594-925F-10DEC7C36D09}"/>
              </a:ext>
            </a:extLst>
          </p:cNvPr>
          <p:cNvSpPr/>
          <p:nvPr/>
        </p:nvSpPr>
        <p:spPr>
          <a:xfrm rot="5400000">
            <a:off x="2190899" y="-151"/>
            <a:ext cx="190502" cy="1908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0FAC4C12-3189-4036-A4B4-5A41E7819913}"/>
              </a:ext>
            </a:extLst>
          </p:cNvPr>
          <p:cNvSpPr txBox="1"/>
          <p:nvPr/>
        </p:nvSpPr>
        <p:spPr>
          <a:xfrm>
            <a:off x="900000" y="504000"/>
            <a:ext cx="7582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 smtClean="0">
                <a:solidFill>
                  <a:srgbClr val="000000"/>
                </a:solidFill>
                <a:latin typeface="Arial Rounded MT Bold" panose="020F0704030504030204" pitchFamily="34" charset="0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2</a:t>
            </a:r>
            <a:r>
              <a:rPr kumimoji="0" lang="en-US" altLang="ko-KR" sz="32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0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.5 Sequence Diagram (</a:t>
            </a:r>
            <a:r>
              <a:rPr lang="en-US" altLang="ko-KR" sz="3200" dirty="0" smtClean="0">
                <a:solidFill>
                  <a:srgbClr val="000000"/>
                </a:solidFill>
                <a:latin typeface="Arial Rounded MT Bold" panose="020F0704030504030204" pitchFamily="34" charset="0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Board)</a:t>
            </a:r>
            <a:endParaRPr kumimoji="0" lang="ko-KR" altLang="en-US" sz="32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Rounded MT Bold" panose="020F0704030504030204" pitchFamily="34" charset="0"/>
              <a:ea typeface="나눔바른고딕" panose="020B060302010102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30B1C350-F23F-44FE-B4B1-269404EC420C}"/>
              </a:ext>
            </a:extLst>
          </p:cNvPr>
          <p:cNvSpPr/>
          <p:nvPr/>
        </p:nvSpPr>
        <p:spPr>
          <a:xfrm flipV="1">
            <a:off x="900000" y="1152000"/>
            <a:ext cx="1000125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6" name="Picture 2" descr="C:\Users\nahy2\Desktop\KakaoTalk_20230413_15533958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00" y="1197719"/>
            <a:ext cx="10001250" cy="545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94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5A88BD20-81A4-491C-A2F3-3CB8643BE187}"/>
              </a:ext>
            </a:extLst>
          </p:cNvPr>
          <p:cNvSpPr/>
          <p:nvPr/>
        </p:nvSpPr>
        <p:spPr>
          <a:xfrm>
            <a:off x="0" y="-2"/>
            <a:ext cx="2190750" cy="1905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1C0752D-7D6B-45A9-BE87-8CF7527197FE}"/>
              </a:ext>
            </a:extLst>
          </p:cNvPr>
          <p:cNvSpPr/>
          <p:nvPr/>
        </p:nvSpPr>
        <p:spPr>
          <a:xfrm>
            <a:off x="2190750" y="-2"/>
            <a:ext cx="10001250" cy="190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="" xmlns:a16="http://schemas.microsoft.com/office/drawing/2014/main" id="{7299CE68-84F7-4594-925F-10DEC7C36D09}"/>
              </a:ext>
            </a:extLst>
          </p:cNvPr>
          <p:cNvSpPr/>
          <p:nvPr/>
        </p:nvSpPr>
        <p:spPr>
          <a:xfrm rot="5400000">
            <a:off x="2190899" y="-151"/>
            <a:ext cx="190502" cy="1908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0FAC4C12-3189-4036-A4B4-5A41E7819913}"/>
              </a:ext>
            </a:extLst>
          </p:cNvPr>
          <p:cNvSpPr txBox="1"/>
          <p:nvPr/>
        </p:nvSpPr>
        <p:spPr>
          <a:xfrm>
            <a:off x="900000" y="504000"/>
            <a:ext cx="7582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 smtClean="0">
                <a:solidFill>
                  <a:srgbClr val="000000"/>
                </a:solidFill>
                <a:latin typeface="Arial Rounded MT Bold" panose="020F0704030504030204" pitchFamily="34" charset="0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2</a:t>
            </a:r>
            <a:r>
              <a:rPr kumimoji="0" lang="en-US" altLang="ko-KR" sz="32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0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.5 Sequence Diagram (Cart)</a:t>
            </a:r>
            <a:endParaRPr kumimoji="0" lang="ko-KR" altLang="en-US" sz="32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Rounded MT Bold" panose="020F0704030504030204" pitchFamily="34" charset="0"/>
              <a:ea typeface="나눔바른고딕" panose="020B060302010102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30B1C350-F23F-44FE-B4B1-269404EC420C}"/>
              </a:ext>
            </a:extLst>
          </p:cNvPr>
          <p:cNvSpPr/>
          <p:nvPr/>
        </p:nvSpPr>
        <p:spPr>
          <a:xfrm flipV="1">
            <a:off x="900000" y="1152000"/>
            <a:ext cx="1000125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218" name="Picture 2" descr="C:\Users\nahy2\Desktop\KakaoTalk_20230413_14151768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00" y="1197719"/>
            <a:ext cx="10096246" cy="541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384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5A88BD20-81A4-491C-A2F3-3CB8643BE187}"/>
              </a:ext>
            </a:extLst>
          </p:cNvPr>
          <p:cNvSpPr/>
          <p:nvPr/>
        </p:nvSpPr>
        <p:spPr>
          <a:xfrm>
            <a:off x="0" y="-2"/>
            <a:ext cx="2190750" cy="1905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1C0752D-7D6B-45A9-BE87-8CF7527197FE}"/>
              </a:ext>
            </a:extLst>
          </p:cNvPr>
          <p:cNvSpPr/>
          <p:nvPr/>
        </p:nvSpPr>
        <p:spPr>
          <a:xfrm>
            <a:off x="2190750" y="-2"/>
            <a:ext cx="10001250" cy="190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="" xmlns:a16="http://schemas.microsoft.com/office/drawing/2014/main" id="{7299CE68-84F7-4594-925F-10DEC7C36D09}"/>
              </a:ext>
            </a:extLst>
          </p:cNvPr>
          <p:cNvSpPr/>
          <p:nvPr/>
        </p:nvSpPr>
        <p:spPr>
          <a:xfrm rot="5400000">
            <a:off x="2190899" y="-151"/>
            <a:ext cx="190502" cy="1908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0FAC4C12-3189-4036-A4B4-5A41E7819913}"/>
              </a:ext>
            </a:extLst>
          </p:cNvPr>
          <p:cNvSpPr txBox="1"/>
          <p:nvPr/>
        </p:nvSpPr>
        <p:spPr>
          <a:xfrm>
            <a:off x="900000" y="504000"/>
            <a:ext cx="7582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 smtClean="0">
                <a:solidFill>
                  <a:srgbClr val="000000"/>
                </a:solidFill>
                <a:latin typeface="Arial Rounded MT Bold" panose="020F0704030504030204" pitchFamily="34" charset="0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2</a:t>
            </a:r>
            <a:r>
              <a:rPr kumimoji="0" lang="en-US" altLang="ko-KR" sz="32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0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.5 Sequence Diagram (Reservation)</a:t>
            </a:r>
            <a:endParaRPr kumimoji="0" lang="ko-KR" altLang="en-US" sz="32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Rounded MT Bold" panose="020F0704030504030204" pitchFamily="34" charset="0"/>
              <a:ea typeface="나눔바른고딕" panose="020B060302010102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30B1C350-F23F-44FE-B4B1-269404EC420C}"/>
              </a:ext>
            </a:extLst>
          </p:cNvPr>
          <p:cNvSpPr/>
          <p:nvPr/>
        </p:nvSpPr>
        <p:spPr>
          <a:xfrm flipV="1">
            <a:off x="900000" y="1152000"/>
            <a:ext cx="1000125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6" name="Picture 2" descr="C:\Users\nahy2\Desktop\KakaoTalk_20230414_093517186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5"/>
          <a:stretch/>
        </p:blipFill>
        <p:spPr bwMode="auto">
          <a:xfrm>
            <a:off x="900000" y="1197719"/>
            <a:ext cx="10001250" cy="552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57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7835" y="1088776"/>
            <a:ext cx="11848907" cy="5674632"/>
            <a:chOff x="102027" y="1319928"/>
            <a:chExt cx="11839410" cy="5359841"/>
          </a:xfrm>
        </p:grpSpPr>
        <p:pic>
          <p:nvPicPr>
            <p:cNvPr id="2050" name="Picture 2" descr="C:\Users\nahy2\Desktop\erd1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27" y="1319928"/>
              <a:ext cx="5864820" cy="53598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C:\Users\nahy2\Desktop\erd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7353" y="1378918"/>
              <a:ext cx="6104084" cy="5261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5A88BD20-81A4-491C-A2F3-3CB8643BE187}"/>
              </a:ext>
            </a:extLst>
          </p:cNvPr>
          <p:cNvSpPr/>
          <p:nvPr/>
        </p:nvSpPr>
        <p:spPr>
          <a:xfrm>
            <a:off x="0" y="-2"/>
            <a:ext cx="2190750" cy="1905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1C0752D-7D6B-45A9-BE87-8CF7527197FE}"/>
              </a:ext>
            </a:extLst>
          </p:cNvPr>
          <p:cNvSpPr/>
          <p:nvPr/>
        </p:nvSpPr>
        <p:spPr>
          <a:xfrm>
            <a:off x="2190750" y="-2"/>
            <a:ext cx="10001250" cy="190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="" xmlns:a16="http://schemas.microsoft.com/office/drawing/2014/main" id="{7299CE68-84F7-4594-925F-10DEC7C36D09}"/>
              </a:ext>
            </a:extLst>
          </p:cNvPr>
          <p:cNvSpPr/>
          <p:nvPr/>
        </p:nvSpPr>
        <p:spPr>
          <a:xfrm rot="5400000">
            <a:off x="2190899" y="-151"/>
            <a:ext cx="190502" cy="1908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0FAC4C12-3189-4036-A4B4-5A41E7819913}"/>
              </a:ext>
            </a:extLst>
          </p:cNvPr>
          <p:cNvSpPr txBox="1"/>
          <p:nvPr/>
        </p:nvSpPr>
        <p:spPr>
          <a:xfrm>
            <a:off x="900000" y="504000"/>
            <a:ext cx="4264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0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2.6 EXERD</a:t>
            </a:r>
            <a:endParaRPr kumimoji="0" lang="ko-KR" altLang="en-US" sz="32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Rounded MT Bold" panose="020F0704030504030204" pitchFamily="34" charset="0"/>
              <a:ea typeface="나눔바른고딕" panose="020B060302010102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30B1C350-F23F-44FE-B4B1-269404EC420C}"/>
              </a:ext>
            </a:extLst>
          </p:cNvPr>
          <p:cNvSpPr/>
          <p:nvPr/>
        </p:nvSpPr>
        <p:spPr>
          <a:xfrm flipV="1">
            <a:off x="900000" y="1152000"/>
            <a:ext cx="1000125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54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10" y="1493134"/>
            <a:ext cx="3471342" cy="490657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5A88BD20-81A4-491C-A2F3-3CB8643BE187}"/>
              </a:ext>
            </a:extLst>
          </p:cNvPr>
          <p:cNvSpPr/>
          <p:nvPr/>
        </p:nvSpPr>
        <p:spPr>
          <a:xfrm>
            <a:off x="0" y="-2"/>
            <a:ext cx="2190750" cy="1905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1C0752D-7D6B-45A9-BE87-8CF7527197FE}"/>
              </a:ext>
            </a:extLst>
          </p:cNvPr>
          <p:cNvSpPr/>
          <p:nvPr/>
        </p:nvSpPr>
        <p:spPr>
          <a:xfrm>
            <a:off x="2190750" y="-2"/>
            <a:ext cx="10001250" cy="190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="" xmlns:a16="http://schemas.microsoft.com/office/drawing/2014/main" id="{7299CE68-84F7-4594-925F-10DEC7C36D09}"/>
              </a:ext>
            </a:extLst>
          </p:cNvPr>
          <p:cNvSpPr/>
          <p:nvPr/>
        </p:nvSpPr>
        <p:spPr>
          <a:xfrm rot="5400000">
            <a:off x="2190899" y="-151"/>
            <a:ext cx="190502" cy="1908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0FAC4C12-3189-4036-A4B4-5A41E7819913}"/>
              </a:ext>
            </a:extLst>
          </p:cNvPr>
          <p:cNvSpPr txBox="1"/>
          <p:nvPr/>
        </p:nvSpPr>
        <p:spPr>
          <a:xfrm>
            <a:off x="899999" y="504000"/>
            <a:ext cx="4916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 smtClean="0">
                <a:solidFill>
                  <a:srgbClr val="000000"/>
                </a:solidFill>
                <a:latin typeface="Arial Rounded MT Bold" panose="020F0704030504030204" pitchFamily="34" charset="0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2.7 </a:t>
            </a:r>
            <a:r>
              <a:rPr lang="ko-KR" altLang="en-US" sz="320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rPr>
              <a:t>유효성검사</a:t>
            </a:r>
            <a:endParaRPr kumimoji="0" lang="ko-KR" altLang="en-US" sz="32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30B1C350-F23F-44FE-B4B1-269404EC420C}"/>
              </a:ext>
            </a:extLst>
          </p:cNvPr>
          <p:cNvSpPr/>
          <p:nvPr/>
        </p:nvSpPr>
        <p:spPr>
          <a:xfrm flipV="1">
            <a:off x="900000" y="1152000"/>
            <a:ext cx="1000125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Freeform 5">
            <a:extLst>
              <a:ext uri="{FF2B5EF4-FFF2-40B4-BE49-F238E27FC236}">
                <a16:creationId xmlns="" xmlns:a16="http://schemas.microsoft.com/office/drawing/2014/main" id="{0957FD12-DBA5-24AC-ACE0-95E70B9C8A82}"/>
              </a:ext>
            </a:extLst>
          </p:cNvPr>
          <p:cNvSpPr>
            <a:spLocks/>
          </p:cNvSpPr>
          <p:nvPr/>
        </p:nvSpPr>
        <p:spPr bwMode="auto">
          <a:xfrm>
            <a:off x="4530466" y="1071354"/>
            <a:ext cx="7245710" cy="1244250"/>
          </a:xfrm>
          <a:prstGeom prst="rect">
            <a:avLst/>
          </a:prstGeom>
          <a:noFill/>
          <a:ln w="28575">
            <a:solidFill>
              <a:srgbClr val="203864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4554343" y="840522"/>
            <a:ext cx="7148308" cy="1370045"/>
            <a:chOff x="4353522" y="935387"/>
            <a:chExt cx="7148308" cy="1370045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3522" y="1203696"/>
              <a:ext cx="7148308" cy="11017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8239495" y="935387"/>
              <a:ext cx="264851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latin typeface="Arial Rounded MT Bold" panose="020F0704030504030204" pitchFamily="34" charset="0"/>
                  <a:ea typeface="나눔바른고딕" panose="020B0603020101020101" pitchFamily="50" charset="-127"/>
                </a:rPr>
                <a:t>goodsForm.html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737234" y="2201256"/>
            <a:ext cx="7574720" cy="2068011"/>
            <a:chOff x="2644634" y="2247556"/>
            <a:chExt cx="7574720" cy="2068011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9842" y="2675815"/>
              <a:ext cx="7529512" cy="1616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Freeform 5">
              <a:extLst>
                <a:ext uri="{FF2B5EF4-FFF2-40B4-BE49-F238E27FC236}">
                  <a16:creationId xmlns="" xmlns:a16="http://schemas.microsoft.com/office/drawing/2014/main" id="{0957FD12-DBA5-24AC-ACE0-95E70B9C8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4634" y="2501539"/>
              <a:ext cx="7574719" cy="1814028"/>
            </a:xfrm>
            <a:prstGeom prst="rect">
              <a:avLst/>
            </a:prstGeom>
            <a:noFill/>
            <a:ln w="28575">
              <a:solidFill>
                <a:srgbClr val="203864"/>
              </a:solidFill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ko-KR" altLang="en-US" sz="1100" dirty="0">
                <a:solidFill>
                  <a:prstClr val="white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689842" y="2247556"/>
              <a:ext cx="1719021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Arial Rounded MT Bold" panose="020F0704030504030204" pitchFamily="34" charset="0"/>
                  <a:ea typeface="나눔바른고딕" panose="020B0603020101020101" pitchFamily="50" charset="-127"/>
                </a:rPr>
                <a:t>Controller</a:t>
              </a:r>
              <a:endParaRPr lang="en-US" altLang="ko-KR" sz="2400" dirty="0" smtClean="0">
                <a:latin typeface="Arial Rounded MT Bold" panose="020F0704030504030204" pitchFamily="34" charset="0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018768" y="4819493"/>
            <a:ext cx="4719778" cy="1483952"/>
            <a:chOff x="2945318" y="4708652"/>
            <a:chExt cx="4719778" cy="1483952"/>
          </a:xfrm>
        </p:grpSpPr>
        <p:sp>
          <p:nvSpPr>
            <p:cNvPr id="14" name="TextBox 13"/>
            <p:cNvSpPr txBox="1"/>
            <p:nvPr/>
          </p:nvSpPr>
          <p:spPr>
            <a:xfrm>
              <a:off x="2945318" y="4715276"/>
              <a:ext cx="471977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</a:t>
              </a:r>
              <a:r>
                <a:rPr lang="en-US" altLang="ko-KR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Dto</a:t>
              </a:r>
              <a:r>
                <a:rPr lang="ko-KR" altLang="en-US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에서 </a:t>
              </a:r>
              <a:r>
                <a:rPr lang="en-US" altLang="ko-KR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Form</a:t>
              </a:r>
              <a:r>
                <a:rPr lang="ko-KR" altLang="en-US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과의 연결고리 역할</a:t>
              </a:r>
              <a:endPara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</a:t>
              </a:r>
              <a:r>
                <a:rPr lang="en-US" altLang="ko-KR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Dto</a:t>
              </a:r>
              <a:r>
                <a:rPr lang="ko-KR" altLang="en-US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에서 </a:t>
              </a:r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@</a:t>
              </a:r>
              <a:r>
                <a:rPr lang="en-US" altLang="ko-KR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NotBlank</a:t>
              </a:r>
              <a:r>
                <a:rPr lang="en-US" altLang="ko-KR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,@</a:t>
              </a:r>
              <a:r>
                <a:rPr lang="en-US" altLang="ko-KR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Length</a:t>
              </a:r>
              <a:r>
                <a:rPr lang="en-US" altLang="ko-KR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,@</a:t>
              </a:r>
              <a:r>
                <a:rPr lang="en-US" altLang="ko-KR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Email</a:t>
              </a:r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설정</a:t>
              </a:r>
              <a:endPara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</a:t>
              </a:r>
              <a:r>
                <a:rPr lang="ko-KR" altLang="en-US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공백이나 맞지 않는 형식을 입력했을 경우</a:t>
              </a:r>
              <a:r>
                <a:rPr lang="en-US" altLang="ko-KR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</a:p>
            <a:p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BindingResult</a:t>
              </a:r>
              <a:r>
                <a:rPr lang="en-US" altLang="ko-KR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발생</a:t>
              </a:r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ko-KR" altLang="en-US" dirty="0"/>
            </a:p>
          </p:txBody>
        </p:sp>
        <p:sp>
          <p:nvSpPr>
            <p:cNvPr id="28" name="Freeform 5">
              <a:extLst>
                <a:ext uri="{FF2B5EF4-FFF2-40B4-BE49-F238E27FC236}">
                  <a16:creationId xmlns="" xmlns:a16="http://schemas.microsoft.com/office/drawing/2014/main" id="{0957FD12-DBA5-24AC-ACE0-95E70B9C8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5319" y="4708652"/>
              <a:ext cx="4719777" cy="1244250"/>
            </a:xfrm>
            <a:prstGeom prst="rect">
              <a:avLst/>
            </a:prstGeom>
            <a:noFill/>
            <a:ln w="28575">
              <a:solidFill>
                <a:srgbClr val="203864"/>
              </a:solidFill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ko-KR" altLang="en-US" sz="11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8134722" y="4110183"/>
            <a:ext cx="3958714" cy="2663834"/>
            <a:chOff x="7817462" y="4061056"/>
            <a:chExt cx="3958714" cy="2663834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6164" y="4350292"/>
              <a:ext cx="3910012" cy="2324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Freeform 5">
              <a:extLst>
                <a:ext uri="{FF2B5EF4-FFF2-40B4-BE49-F238E27FC236}">
                  <a16:creationId xmlns="" xmlns:a16="http://schemas.microsoft.com/office/drawing/2014/main" id="{0957FD12-DBA5-24AC-ACE0-95E70B9C8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7462" y="4291889"/>
              <a:ext cx="3958713" cy="2433001"/>
            </a:xfrm>
            <a:prstGeom prst="rect">
              <a:avLst/>
            </a:prstGeom>
            <a:noFill/>
            <a:ln w="28575">
              <a:solidFill>
                <a:srgbClr val="203864"/>
              </a:solidFill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ko-KR" altLang="en-US" sz="1100" dirty="0">
                <a:solidFill>
                  <a:prstClr val="white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683113" y="4061056"/>
              <a:ext cx="72710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err="1" smtClean="0">
                  <a:latin typeface="Arial Rounded MT Bold" panose="020F0704030504030204" pitchFamily="34" charset="0"/>
                  <a:ea typeface="나눔바른고딕" panose="020B0603020101020101" pitchFamily="50" charset="-127"/>
                </a:rPr>
                <a:t>Dto</a:t>
              </a:r>
              <a:endParaRPr lang="en-US" altLang="ko-KR" sz="2000" dirty="0" smtClean="0">
                <a:latin typeface="Arial Rounded MT Bold" panose="020F0704030504030204" pitchFamily="34" charset="0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755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88B789F6-878E-4A64-A5B0-8BD21DF9B71D}"/>
              </a:ext>
            </a:extLst>
          </p:cNvPr>
          <p:cNvSpPr/>
          <p:nvPr/>
        </p:nvSpPr>
        <p:spPr>
          <a:xfrm>
            <a:off x="1050957" y="1209257"/>
            <a:ext cx="2190750" cy="190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F3E3EE12-6BC2-4A83-B541-8109FD16EE96}"/>
              </a:ext>
            </a:extLst>
          </p:cNvPr>
          <p:cNvSpPr/>
          <p:nvPr/>
        </p:nvSpPr>
        <p:spPr>
          <a:xfrm>
            <a:off x="3241707" y="1209257"/>
            <a:ext cx="7899337" cy="19050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17" name="직각 삼각형 16">
            <a:extLst>
              <a:ext uri="{FF2B5EF4-FFF2-40B4-BE49-F238E27FC236}">
                <a16:creationId xmlns="" xmlns:a16="http://schemas.microsoft.com/office/drawing/2014/main" id="{D786EC43-EA12-4EE9-B7EC-1ED49CAB2501}"/>
              </a:ext>
            </a:extLst>
          </p:cNvPr>
          <p:cNvSpPr/>
          <p:nvPr/>
        </p:nvSpPr>
        <p:spPr>
          <a:xfrm rot="5400000">
            <a:off x="3241855" y="1209107"/>
            <a:ext cx="190502" cy="1908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ABC857E-E6BD-4F82-B3B3-7ABE6571AEC1}"/>
              </a:ext>
            </a:extLst>
          </p:cNvPr>
          <p:cNvSpPr txBox="1"/>
          <p:nvPr/>
        </p:nvSpPr>
        <p:spPr>
          <a:xfrm>
            <a:off x="1050957" y="1755258"/>
            <a:ext cx="6956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spc="-150" dirty="0">
                <a:latin typeface="Arial Rounded MT Bold" panose="020F0704030504030204" pitchFamily="34" charset="0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3</a:t>
            </a:r>
            <a:r>
              <a:rPr lang="en-US" altLang="ko-KR" sz="4000" spc="-150" dirty="0" smtClean="0">
                <a:latin typeface="Arial Rounded MT Bold" panose="020F0704030504030204" pitchFamily="34" charset="0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4000" spc="-15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rPr>
              <a:t>프로젝트 결과</a:t>
            </a:r>
            <a:endParaRPr lang="ko-KR" altLang="en-US" sz="4000" spc="-150" dirty="0">
              <a:latin typeface="HY견고딕" panose="02030600000101010101" pitchFamily="18" charset="-127"/>
              <a:ea typeface="HY견고딕" panose="0203060000010101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493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5A88BD20-81A4-491C-A2F3-3CB8643BE187}"/>
              </a:ext>
            </a:extLst>
          </p:cNvPr>
          <p:cNvSpPr/>
          <p:nvPr/>
        </p:nvSpPr>
        <p:spPr>
          <a:xfrm>
            <a:off x="0" y="-2"/>
            <a:ext cx="2190750" cy="1905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1C0752D-7D6B-45A9-BE87-8CF7527197FE}"/>
              </a:ext>
            </a:extLst>
          </p:cNvPr>
          <p:cNvSpPr/>
          <p:nvPr/>
        </p:nvSpPr>
        <p:spPr>
          <a:xfrm>
            <a:off x="2190750" y="-2"/>
            <a:ext cx="10001250" cy="190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="" xmlns:a16="http://schemas.microsoft.com/office/drawing/2014/main" id="{7299CE68-84F7-4594-925F-10DEC7C36D09}"/>
              </a:ext>
            </a:extLst>
          </p:cNvPr>
          <p:cNvSpPr/>
          <p:nvPr/>
        </p:nvSpPr>
        <p:spPr>
          <a:xfrm rot="5400000">
            <a:off x="2190899" y="-151"/>
            <a:ext cx="190502" cy="1908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0FAC4C12-3189-4036-A4B4-5A41E7819913}"/>
              </a:ext>
            </a:extLst>
          </p:cNvPr>
          <p:cNvSpPr txBox="1"/>
          <p:nvPr/>
        </p:nvSpPr>
        <p:spPr>
          <a:xfrm>
            <a:off x="900000" y="432000"/>
            <a:ext cx="4264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0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3. </a:t>
            </a:r>
            <a:r>
              <a:rPr kumimoji="0" lang="ko-KR" altLang="en-US" sz="32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rPr>
              <a:t>프로젝트 결과</a:t>
            </a:r>
            <a:endParaRPr kumimoji="0" lang="ko-KR" altLang="en-US" sz="32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KoPubWorld돋움체 Bold" panose="00000800000000000000" pitchFamily="2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76303" y="1221156"/>
            <a:ext cx="10918995" cy="5433216"/>
            <a:chOff x="786333" y="1254154"/>
            <a:chExt cx="10709995" cy="533077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6333" y="1715820"/>
              <a:ext cx="4936830" cy="4723494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08089" y="1715819"/>
              <a:ext cx="5788238" cy="4684251"/>
            </a:xfrm>
            <a:prstGeom prst="rect">
              <a:avLst/>
            </a:prstGeom>
          </p:spPr>
        </p:pic>
        <p:sp>
          <p:nvSpPr>
            <p:cNvPr id="11" name="Freeform 5">
              <a:extLst>
                <a:ext uri="{FF2B5EF4-FFF2-40B4-BE49-F238E27FC236}">
                  <a16:creationId xmlns="" xmlns:a16="http://schemas.microsoft.com/office/drawing/2014/main" id="{0957FD12-DBA5-24AC-ACE0-95E70B9C8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333" y="1470633"/>
              <a:ext cx="10709995" cy="5114293"/>
            </a:xfrm>
            <a:prstGeom prst="rect">
              <a:avLst/>
            </a:prstGeom>
            <a:noFill/>
            <a:ln w="28575">
              <a:solidFill>
                <a:srgbClr val="203864"/>
              </a:solidFill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ko-KR" altLang="en-US" sz="1100" dirty="0">
                <a:solidFill>
                  <a:prstClr val="white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81227" y="1254154"/>
              <a:ext cx="200066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latin typeface="Arial Rounded MT Bold" panose="020F0704030504030204" pitchFamily="34" charset="0"/>
                  <a:ea typeface="나눔바른고딕" panose="020B0603020101020101" pitchFamily="50" charset="-127"/>
                </a:rPr>
                <a:t>Mail Service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0FAC4C12-3189-4036-A4B4-5A41E7819913}"/>
              </a:ext>
            </a:extLst>
          </p:cNvPr>
          <p:cNvSpPr txBox="1"/>
          <p:nvPr/>
        </p:nvSpPr>
        <p:spPr>
          <a:xfrm>
            <a:off x="9427862" y="724387"/>
            <a:ext cx="1649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rPr>
              <a:t>이메일 인증 </a:t>
            </a:r>
            <a:endParaRPr kumimoji="0" lang="ko-KR" altLang="en-US" sz="2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30B1C350-F23F-44FE-B4B1-269404EC420C}"/>
              </a:ext>
            </a:extLst>
          </p:cNvPr>
          <p:cNvSpPr/>
          <p:nvPr/>
        </p:nvSpPr>
        <p:spPr>
          <a:xfrm flipV="1">
            <a:off x="900000" y="1152000"/>
            <a:ext cx="1000125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391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5A88BD20-81A4-491C-A2F3-3CB8643BE187}"/>
              </a:ext>
            </a:extLst>
          </p:cNvPr>
          <p:cNvSpPr/>
          <p:nvPr/>
        </p:nvSpPr>
        <p:spPr>
          <a:xfrm>
            <a:off x="0" y="-2"/>
            <a:ext cx="2190750" cy="1905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1C0752D-7D6B-45A9-BE87-8CF7527197FE}"/>
              </a:ext>
            </a:extLst>
          </p:cNvPr>
          <p:cNvSpPr/>
          <p:nvPr/>
        </p:nvSpPr>
        <p:spPr>
          <a:xfrm>
            <a:off x="2190750" y="-2"/>
            <a:ext cx="10001250" cy="190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="" xmlns:a16="http://schemas.microsoft.com/office/drawing/2014/main" id="{7299CE68-84F7-4594-925F-10DEC7C36D09}"/>
              </a:ext>
            </a:extLst>
          </p:cNvPr>
          <p:cNvSpPr/>
          <p:nvPr/>
        </p:nvSpPr>
        <p:spPr>
          <a:xfrm rot="5400000">
            <a:off x="2190899" y="-151"/>
            <a:ext cx="190502" cy="1908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0FAC4C12-3189-4036-A4B4-5A41E7819913}"/>
              </a:ext>
            </a:extLst>
          </p:cNvPr>
          <p:cNvSpPr txBox="1"/>
          <p:nvPr/>
        </p:nvSpPr>
        <p:spPr>
          <a:xfrm>
            <a:off x="900000" y="432000"/>
            <a:ext cx="4264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0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3. </a:t>
            </a:r>
            <a:r>
              <a:rPr kumimoji="0" lang="ko-KR" altLang="en-US" sz="32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rPr>
              <a:t>프로젝트 결과</a:t>
            </a:r>
            <a:endParaRPr kumimoji="0" lang="ko-KR" altLang="en-US" sz="32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30B1C350-F23F-44FE-B4B1-269404EC420C}"/>
              </a:ext>
            </a:extLst>
          </p:cNvPr>
          <p:cNvSpPr/>
          <p:nvPr/>
        </p:nvSpPr>
        <p:spPr>
          <a:xfrm flipV="1">
            <a:off x="900000" y="1152000"/>
            <a:ext cx="1000125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FAC4C12-3189-4036-A4B4-5A41E7819913}"/>
              </a:ext>
            </a:extLst>
          </p:cNvPr>
          <p:cNvSpPr txBox="1"/>
          <p:nvPr/>
        </p:nvSpPr>
        <p:spPr>
          <a:xfrm>
            <a:off x="9427862" y="724387"/>
            <a:ext cx="1649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rPr>
              <a:t>이메일 인증 </a:t>
            </a:r>
            <a:endParaRPr kumimoji="0" lang="ko-KR" altLang="en-US" sz="2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KoPubWorld돋움체 Bold" panose="00000800000000000000" pitchFamily="2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45675" y="1197719"/>
            <a:ext cx="11018458" cy="5372130"/>
            <a:chOff x="699247" y="1197719"/>
            <a:chExt cx="10918565" cy="537213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8545" y="1682436"/>
              <a:ext cx="5522259" cy="4664576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2639" y="1682436"/>
              <a:ext cx="5435173" cy="4741416"/>
            </a:xfrm>
            <a:prstGeom prst="rect">
              <a:avLst/>
            </a:prstGeom>
          </p:spPr>
        </p:pic>
        <p:sp>
          <p:nvSpPr>
            <p:cNvPr id="12" name="Freeform 5">
              <a:extLst>
                <a:ext uri="{FF2B5EF4-FFF2-40B4-BE49-F238E27FC236}">
                  <a16:creationId xmlns="" xmlns:a16="http://schemas.microsoft.com/office/drawing/2014/main" id="{0957FD12-DBA5-24AC-ACE0-95E70B9C8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247" y="1375443"/>
              <a:ext cx="10918565" cy="5194406"/>
            </a:xfrm>
            <a:prstGeom prst="rect">
              <a:avLst/>
            </a:prstGeom>
            <a:noFill/>
            <a:ln w="28575">
              <a:solidFill>
                <a:srgbClr val="203864"/>
              </a:solidFill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ko-KR" altLang="en-US" sz="1100" dirty="0">
                <a:solidFill>
                  <a:prstClr val="white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96147" y="1197719"/>
              <a:ext cx="2351815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latin typeface="Arial Rounded MT Bold" panose="020F0704030504030204" pitchFamily="34" charset="0"/>
                  <a:ea typeface="나눔바른고딕" panose="020B0603020101020101" pitchFamily="50" charset="-127"/>
                </a:rPr>
                <a:t>Mail Controller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227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6309" t="4586" r="4602" b="4668"/>
          <a:stretch/>
        </p:blipFill>
        <p:spPr>
          <a:xfrm>
            <a:off x="561125" y="1294487"/>
            <a:ext cx="4155313" cy="409165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5A88BD20-81A4-491C-A2F3-3CB8643BE187}"/>
              </a:ext>
            </a:extLst>
          </p:cNvPr>
          <p:cNvSpPr/>
          <p:nvPr/>
        </p:nvSpPr>
        <p:spPr>
          <a:xfrm>
            <a:off x="0" y="-2"/>
            <a:ext cx="2190750" cy="1905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1C0752D-7D6B-45A9-BE87-8CF7527197FE}"/>
              </a:ext>
            </a:extLst>
          </p:cNvPr>
          <p:cNvSpPr/>
          <p:nvPr/>
        </p:nvSpPr>
        <p:spPr>
          <a:xfrm>
            <a:off x="2190750" y="-2"/>
            <a:ext cx="10001250" cy="190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="" xmlns:a16="http://schemas.microsoft.com/office/drawing/2014/main" id="{7299CE68-84F7-4594-925F-10DEC7C36D09}"/>
              </a:ext>
            </a:extLst>
          </p:cNvPr>
          <p:cNvSpPr/>
          <p:nvPr/>
        </p:nvSpPr>
        <p:spPr>
          <a:xfrm rot="5400000">
            <a:off x="2190899" y="-151"/>
            <a:ext cx="190502" cy="1908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0FAC4C12-3189-4036-A4B4-5A41E7819913}"/>
              </a:ext>
            </a:extLst>
          </p:cNvPr>
          <p:cNvSpPr txBox="1"/>
          <p:nvPr/>
        </p:nvSpPr>
        <p:spPr>
          <a:xfrm>
            <a:off x="900000" y="432000"/>
            <a:ext cx="4264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0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3. </a:t>
            </a:r>
            <a:r>
              <a:rPr kumimoji="0" lang="ko-KR" altLang="en-US" sz="32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rPr>
              <a:t>프로젝트 결과</a:t>
            </a:r>
            <a:endParaRPr kumimoji="0" lang="ko-KR" altLang="en-US" sz="32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30B1C350-F23F-44FE-B4B1-269404EC420C}"/>
              </a:ext>
            </a:extLst>
          </p:cNvPr>
          <p:cNvSpPr/>
          <p:nvPr/>
        </p:nvSpPr>
        <p:spPr>
          <a:xfrm flipV="1">
            <a:off x="900000" y="1152000"/>
            <a:ext cx="1000125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813" y="5341182"/>
            <a:ext cx="5808793" cy="14008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15812" y="1365920"/>
            <a:ext cx="4736746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회원가입 시 인증번호 발송과</a:t>
            </a:r>
            <a:r>
              <a:rPr lang="en-US" altLang="ko-KR" sz="2000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/>
            </a:r>
            <a:br>
              <a:rPr lang="en-US" altLang="ko-KR" sz="2000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</a:br>
            <a:r>
              <a:rPr lang="ko-KR" altLang="en-US" sz="2000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비밀번호 찾기 시 임시 비밀번호 발급</a:t>
            </a:r>
            <a:endParaRPr lang="en-US" altLang="ko-KR" sz="2000" dirty="0" smtClean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8413" b="8901"/>
          <a:stretch/>
        </p:blipFill>
        <p:spPr>
          <a:xfrm>
            <a:off x="642490" y="5534411"/>
            <a:ext cx="4237540" cy="1128532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5661179" y="2161654"/>
            <a:ext cx="5602210" cy="3082077"/>
            <a:chOff x="5538486" y="2542934"/>
            <a:chExt cx="4445256" cy="2231623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38486" y="2542934"/>
              <a:ext cx="2245048" cy="2231623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92269" y="2648853"/>
              <a:ext cx="2191473" cy="2067831"/>
            </a:xfrm>
            <a:prstGeom prst="rect">
              <a:avLst/>
            </a:prstGeom>
          </p:spPr>
        </p:pic>
      </p:grpSp>
      <p:sp>
        <p:nvSpPr>
          <p:cNvPr id="16" name="Freeform 5">
            <a:extLst>
              <a:ext uri="{FF2B5EF4-FFF2-40B4-BE49-F238E27FC236}">
                <a16:creationId xmlns="" xmlns:a16="http://schemas.microsoft.com/office/drawing/2014/main" id="{0957FD12-DBA5-24AC-ACE0-95E70B9C8A82}"/>
              </a:ext>
            </a:extLst>
          </p:cNvPr>
          <p:cNvSpPr>
            <a:spLocks/>
          </p:cNvSpPr>
          <p:nvPr/>
        </p:nvSpPr>
        <p:spPr bwMode="auto">
          <a:xfrm>
            <a:off x="499463" y="1294487"/>
            <a:ext cx="4602736" cy="4091651"/>
          </a:xfrm>
          <a:prstGeom prst="rect">
            <a:avLst/>
          </a:prstGeom>
          <a:noFill/>
          <a:ln w="28575">
            <a:solidFill>
              <a:srgbClr val="203864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7" name="Freeform 5">
            <a:extLst>
              <a:ext uri="{FF2B5EF4-FFF2-40B4-BE49-F238E27FC236}">
                <a16:creationId xmlns="" xmlns:a16="http://schemas.microsoft.com/office/drawing/2014/main" id="{0957FD12-DBA5-24AC-ACE0-95E70B9C8A82}"/>
              </a:ext>
            </a:extLst>
          </p:cNvPr>
          <p:cNvSpPr>
            <a:spLocks/>
          </p:cNvSpPr>
          <p:nvPr/>
        </p:nvSpPr>
        <p:spPr bwMode="auto">
          <a:xfrm>
            <a:off x="499463" y="5488307"/>
            <a:ext cx="4602736" cy="1250590"/>
          </a:xfrm>
          <a:prstGeom prst="rect">
            <a:avLst/>
          </a:prstGeom>
          <a:noFill/>
          <a:ln w="28575">
            <a:solidFill>
              <a:srgbClr val="203864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20" name="Freeform 5">
            <a:extLst>
              <a:ext uri="{FF2B5EF4-FFF2-40B4-BE49-F238E27FC236}">
                <a16:creationId xmlns="" xmlns:a16="http://schemas.microsoft.com/office/drawing/2014/main" id="{0957FD12-DBA5-24AC-ACE0-95E70B9C8A82}"/>
              </a:ext>
            </a:extLst>
          </p:cNvPr>
          <p:cNvSpPr>
            <a:spLocks/>
          </p:cNvSpPr>
          <p:nvPr/>
        </p:nvSpPr>
        <p:spPr bwMode="auto">
          <a:xfrm>
            <a:off x="5515814" y="5416329"/>
            <a:ext cx="5933754" cy="1250590"/>
          </a:xfrm>
          <a:prstGeom prst="rect">
            <a:avLst/>
          </a:prstGeom>
          <a:noFill/>
          <a:ln w="28575">
            <a:solidFill>
              <a:srgbClr val="203864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21" name="Freeform 5">
            <a:extLst>
              <a:ext uri="{FF2B5EF4-FFF2-40B4-BE49-F238E27FC236}">
                <a16:creationId xmlns="" xmlns:a16="http://schemas.microsoft.com/office/drawing/2014/main" id="{0957FD12-DBA5-24AC-ACE0-95E70B9C8A82}"/>
              </a:ext>
            </a:extLst>
          </p:cNvPr>
          <p:cNvSpPr>
            <a:spLocks/>
          </p:cNvSpPr>
          <p:nvPr/>
        </p:nvSpPr>
        <p:spPr bwMode="auto">
          <a:xfrm>
            <a:off x="5515813" y="2161654"/>
            <a:ext cx="5933756" cy="3082077"/>
          </a:xfrm>
          <a:prstGeom prst="rect">
            <a:avLst/>
          </a:prstGeom>
          <a:noFill/>
          <a:ln w="28575">
            <a:solidFill>
              <a:srgbClr val="203864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0FAC4C12-3189-4036-A4B4-5A41E7819913}"/>
              </a:ext>
            </a:extLst>
          </p:cNvPr>
          <p:cNvSpPr txBox="1"/>
          <p:nvPr/>
        </p:nvSpPr>
        <p:spPr>
          <a:xfrm>
            <a:off x="9427862" y="724387"/>
            <a:ext cx="1649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rPr>
              <a:t>이메일 인증 </a:t>
            </a:r>
            <a:endParaRPr kumimoji="0" lang="ko-KR" altLang="en-US" sz="2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521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5A88BD20-81A4-491C-A2F3-3CB8643BE187}"/>
              </a:ext>
            </a:extLst>
          </p:cNvPr>
          <p:cNvSpPr/>
          <p:nvPr/>
        </p:nvSpPr>
        <p:spPr>
          <a:xfrm>
            <a:off x="0" y="-2"/>
            <a:ext cx="2190750" cy="1905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1C0752D-7D6B-45A9-BE87-8CF7527197FE}"/>
              </a:ext>
            </a:extLst>
          </p:cNvPr>
          <p:cNvSpPr/>
          <p:nvPr/>
        </p:nvSpPr>
        <p:spPr>
          <a:xfrm>
            <a:off x="2190750" y="-2"/>
            <a:ext cx="10001250" cy="190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="" xmlns:a16="http://schemas.microsoft.com/office/drawing/2014/main" id="{7299CE68-84F7-4594-925F-10DEC7C36D09}"/>
              </a:ext>
            </a:extLst>
          </p:cNvPr>
          <p:cNvSpPr/>
          <p:nvPr/>
        </p:nvSpPr>
        <p:spPr>
          <a:xfrm rot="5400000">
            <a:off x="2190899" y="-151"/>
            <a:ext cx="190502" cy="1908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0FAC4C12-3189-4036-A4B4-5A41E7819913}"/>
              </a:ext>
            </a:extLst>
          </p:cNvPr>
          <p:cNvSpPr txBox="1"/>
          <p:nvPr/>
        </p:nvSpPr>
        <p:spPr>
          <a:xfrm>
            <a:off x="900000" y="432000"/>
            <a:ext cx="4264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0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3. </a:t>
            </a:r>
            <a:r>
              <a:rPr kumimoji="0" lang="ko-KR" altLang="en-US" sz="32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rPr>
              <a:t>프로젝트 결과</a:t>
            </a:r>
            <a:endParaRPr kumimoji="0" lang="ko-KR" altLang="en-US" sz="32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30B1C350-F23F-44FE-B4B1-269404EC420C}"/>
              </a:ext>
            </a:extLst>
          </p:cNvPr>
          <p:cNvSpPr/>
          <p:nvPr/>
        </p:nvSpPr>
        <p:spPr>
          <a:xfrm flipV="1">
            <a:off x="900000" y="1152000"/>
            <a:ext cx="1000125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FAC4C12-3189-4036-A4B4-5A41E7819913}"/>
              </a:ext>
            </a:extLst>
          </p:cNvPr>
          <p:cNvSpPr txBox="1"/>
          <p:nvPr/>
        </p:nvSpPr>
        <p:spPr>
          <a:xfrm>
            <a:off x="10226516" y="724387"/>
            <a:ext cx="777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noProof="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rPr>
              <a:t>주문</a:t>
            </a:r>
            <a:r>
              <a:rPr kumimoji="0" lang="ko-KR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rPr>
              <a:t> </a:t>
            </a:r>
            <a:endParaRPr kumimoji="0" lang="ko-KR" altLang="en-US" sz="2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61910" y="563143"/>
            <a:ext cx="264851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ko-KR" sz="2400" dirty="0" smtClean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63389" y="1254798"/>
            <a:ext cx="10237861" cy="5499468"/>
            <a:chOff x="663389" y="1254798"/>
            <a:chExt cx="10237861" cy="549946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6815" y="1563132"/>
              <a:ext cx="8936953" cy="5166754"/>
            </a:xfrm>
            <a:prstGeom prst="rect">
              <a:avLst/>
            </a:prstGeom>
          </p:spPr>
        </p:pic>
        <p:sp>
          <p:nvSpPr>
            <p:cNvPr id="11" name="Freeform 5">
              <a:extLst>
                <a:ext uri="{FF2B5EF4-FFF2-40B4-BE49-F238E27FC236}">
                  <a16:creationId xmlns="" xmlns:a16="http://schemas.microsoft.com/office/drawing/2014/main" id="{0957FD12-DBA5-24AC-ACE0-95E70B9C8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9" y="1524712"/>
              <a:ext cx="10237861" cy="5229554"/>
            </a:xfrm>
            <a:prstGeom prst="rect">
              <a:avLst/>
            </a:prstGeom>
            <a:noFill/>
            <a:ln w="28575">
              <a:solidFill>
                <a:srgbClr val="203864"/>
              </a:solidFill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ko-KR" altLang="en-US" sz="1100" dirty="0">
                <a:solidFill>
                  <a:prstClr val="white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122026" y="1254798"/>
              <a:ext cx="2620255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latin typeface="Arial Rounded MT Bold" panose="020F0704030504030204" pitchFamily="34" charset="0"/>
                  <a:ea typeface="나눔바른고딕" panose="020B0603020101020101" pitchFamily="50" charset="-127"/>
                </a:rPr>
                <a:t>Order Controller</a:t>
              </a:r>
              <a:endParaRPr lang="en-US" altLang="ko-KR" sz="2400" dirty="0">
                <a:latin typeface="Arial Rounded MT Bold" panose="020F0704030504030204" pitchFamily="34" charset="0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521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6C29B39-C135-4B66-827D-F841933332FD}"/>
              </a:ext>
            </a:extLst>
          </p:cNvPr>
          <p:cNvSpPr txBox="1"/>
          <p:nvPr/>
        </p:nvSpPr>
        <p:spPr>
          <a:xfrm>
            <a:off x="900000" y="504000"/>
            <a:ext cx="4264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Arial Rounded MT Bold" panose="020F0704030504030204" pitchFamily="34" charset="0"/>
                <a:ea typeface="HY견고딕" panose="02030600000101010101" pitchFamily="18" charset="-127"/>
                <a:cs typeface="KoPubWorld돋움체 Bold" panose="00000800000000000000" pitchFamily="2" charset="-127"/>
              </a:rPr>
              <a:t>1.1</a:t>
            </a:r>
            <a:r>
              <a:rPr lang="en-US" altLang="ko-KR" sz="32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32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rPr>
              <a:t>추진배경</a:t>
            </a:r>
            <a:endParaRPr lang="ko-KR" altLang="en-US" sz="3200" dirty="0">
              <a:latin typeface="HY견고딕" panose="02030600000101010101" pitchFamily="18" charset="-127"/>
              <a:ea typeface="HY견고딕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5A88BD20-81A4-491C-A2F3-3CB8643BE187}"/>
              </a:ext>
            </a:extLst>
          </p:cNvPr>
          <p:cNvSpPr/>
          <p:nvPr/>
        </p:nvSpPr>
        <p:spPr>
          <a:xfrm>
            <a:off x="0" y="-2"/>
            <a:ext cx="2190750" cy="1905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1C0752D-7D6B-45A9-BE87-8CF7527197FE}"/>
              </a:ext>
            </a:extLst>
          </p:cNvPr>
          <p:cNvSpPr/>
          <p:nvPr/>
        </p:nvSpPr>
        <p:spPr>
          <a:xfrm>
            <a:off x="2190750" y="-2"/>
            <a:ext cx="10001250" cy="190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="" xmlns:a16="http://schemas.microsoft.com/office/drawing/2014/main" id="{7299CE68-84F7-4594-925F-10DEC7C36D09}"/>
              </a:ext>
            </a:extLst>
          </p:cNvPr>
          <p:cNvSpPr/>
          <p:nvPr/>
        </p:nvSpPr>
        <p:spPr>
          <a:xfrm rot="5400000">
            <a:off x="2190899" y="-151"/>
            <a:ext cx="190502" cy="1908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8217823-646A-410F-88AE-7C8603A1050F}"/>
              </a:ext>
            </a:extLst>
          </p:cNvPr>
          <p:cNvSpPr/>
          <p:nvPr/>
        </p:nvSpPr>
        <p:spPr>
          <a:xfrm flipV="1">
            <a:off x="900000" y="1152000"/>
            <a:ext cx="1000125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38" y="1905641"/>
            <a:ext cx="5994435" cy="375022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97356" y="2731522"/>
            <a:ext cx="53975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rial Rounded MT Bold" panose="020F0704030504030204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애니메이션 영화제를 비롯하여 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애니 </a:t>
            </a:r>
            <a:r>
              <a:rPr lang="ko-KR" altLang="en-US" dirty="0" err="1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페어</a:t>
            </a:r>
            <a:r>
              <a:rPr lang="en-US" altLang="ko-KR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전시</a:t>
            </a:r>
            <a:r>
              <a:rPr lang="en-US" altLang="ko-KR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·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부대행사 등 </a:t>
            </a:r>
            <a:r>
              <a:rPr lang="ko-KR" altLang="en-US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다채로운 애니메이션 관련 행사를 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즐길 </a:t>
            </a:r>
            <a:r>
              <a:rPr lang="ko-KR" altLang="en-US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수 있으며</a:t>
            </a:r>
            <a:r>
              <a:rPr lang="en-US" altLang="ko-KR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, </a:t>
            </a:r>
            <a:endParaRPr lang="en-US" altLang="ko-KR" dirty="0" smtClean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365 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애니 시네마 </a:t>
            </a:r>
            <a:r>
              <a:rPr lang="ko-KR" altLang="en-US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등을 통하여 지역사회와 문화예술을 </a:t>
            </a:r>
            <a:endParaRPr lang="en-US" altLang="ko-KR" dirty="0" smtClean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연결하는 </a:t>
            </a:r>
            <a:r>
              <a:rPr lang="ko-KR" altLang="en-US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애니메이션 인식 강화와 인지도를 상승시키는 </a:t>
            </a:r>
            <a:endParaRPr lang="en-US" altLang="ko-KR" dirty="0" smtClean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활동을 </a:t>
            </a:r>
            <a:r>
              <a:rPr lang="ko-KR" altLang="en-US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지속적으로 해오고 있다</a:t>
            </a:r>
            <a:r>
              <a:rPr lang="en-US" altLang="ko-KR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.</a:t>
            </a:r>
          </a:p>
          <a:p>
            <a:endParaRPr lang="en-US" altLang="ko-KR" dirty="0" smtClean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애니메이션 관련 연계를 </a:t>
            </a:r>
            <a:r>
              <a:rPr lang="ko-KR" altLang="en-US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통하여 창작</a:t>
            </a:r>
            <a:r>
              <a:rPr lang="en-US" altLang="ko-KR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/</a:t>
            </a:r>
            <a:r>
              <a:rPr lang="ko-KR" altLang="en-US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취업</a:t>
            </a:r>
            <a:r>
              <a:rPr lang="en-US" altLang="ko-KR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/</a:t>
            </a:r>
            <a:r>
              <a:rPr lang="ko-KR" altLang="en-US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진학 등 </a:t>
            </a:r>
            <a:endParaRPr lang="en-US" altLang="ko-KR" dirty="0" smtClean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취업난 </a:t>
            </a:r>
            <a:r>
              <a:rPr lang="ko-KR" altLang="en-US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해소 뿐만 아니라 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문화 </a:t>
            </a:r>
            <a:r>
              <a:rPr lang="ko-KR" altLang="en-US" dirty="0" err="1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콘텐츠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기업이 성장할 수 </a:t>
            </a:r>
            <a:endParaRPr lang="en-US" altLang="ko-KR" dirty="0" smtClean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있는 역할도 </a:t>
            </a:r>
            <a:r>
              <a:rPr lang="ko-KR" altLang="en-US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꾸준히 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하고 있다</a:t>
            </a:r>
            <a:r>
              <a:rPr lang="en-US" altLang="ko-KR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.</a:t>
            </a:r>
            <a:endParaRPr lang="ko-KR" altLang="en-US" dirty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endParaRPr lang="en-US" altLang="ko-KR" dirty="0" smtClean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Freeform 5">
            <a:extLst>
              <a:ext uri="{FF2B5EF4-FFF2-40B4-BE49-F238E27FC236}">
                <a16:creationId xmlns="" xmlns:a16="http://schemas.microsoft.com/office/drawing/2014/main" id="{0957FD12-DBA5-24AC-ACE0-95E70B9C8A82}"/>
              </a:ext>
            </a:extLst>
          </p:cNvPr>
          <p:cNvSpPr>
            <a:spLocks/>
          </p:cNvSpPr>
          <p:nvPr/>
        </p:nvSpPr>
        <p:spPr bwMode="auto">
          <a:xfrm>
            <a:off x="6423852" y="2326560"/>
            <a:ext cx="5471032" cy="3329301"/>
          </a:xfrm>
          <a:prstGeom prst="rect">
            <a:avLst/>
          </a:prstGeom>
          <a:noFill/>
          <a:ln w="28575">
            <a:solidFill>
              <a:srgbClr val="203864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52493" y="2108606"/>
            <a:ext cx="410617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부천애니메이션페스티벌 사업목표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450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5A88BD20-81A4-491C-A2F3-3CB8643BE187}"/>
              </a:ext>
            </a:extLst>
          </p:cNvPr>
          <p:cNvSpPr/>
          <p:nvPr/>
        </p:nvSpPr>
        <p:spPr>
          <a:xfrm>
            <a:off x="0" y="-2"/>
            <a:ext cx="2190750" cy="1905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1C0752D-7D6B-45A9-BE87-8CF7527197FE}"/>
              </a:ext>
            </a:extLst>
          </p:cNvPr>
          <p:cNvSpPr/>
          <p:nvPr/>
        </p:nvSpPr>
        <p:spPr>
          <a:xfrm>
            <a:off x="2190750" y="-2"/>
            <a:ext cx="10001250" cy="190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="" xmlns:a16="http://schemas.microsoft.com/office/drawing/2014/main" id="{7299CE68-84F7-4594-925F-10DEC7C36D09}"/>
              </a:ext>
            </a:extLst>
          </p:cNvPr>
          <p:cNvSpPr/>
          <p:nvPr/>
        </p:nvSpPr>
        <p:spPr>
          <a:xfrm rot="5400000">
            <a:off x="2190899" y="-151"/>
            <a:ext cx="190502" cy="1908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0FAC4C12-3189-4036-A4B4-5A41E7819913}"/>
              </a:ext>
            </a:extLst>
          </p:cNvPr>
          <p:cNvSpPr txBox="1"/>
          <p:nvPr/>
        </p:nvSpPr>
        <p:spPr>
          <a:xfrm>
            <a:off x="900000" y="432000"/>
            <a:ext cx="4264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0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3. </a:t>
            </a:r>
            <a:r>
              <a:rPr kumimoji="0" lang="ko-KR" altLang="en-US" sz="32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rPr>
              <a:t>프로젝트 결과</a:t>
            </a:r>
            <a:endParaRPr kumimoji="0" lang="ko-KR" altLang="en-US" sz="32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30B1C350-F23F-44FE-B4B1-269404EC420C}"/>
              </a:ext>
            </a:extLst>
          </p:cNvPr>
          <p:cNvSpPr/>
          <p:nvPr/>
        </p:nvSpPr>
        <p:spPr>
          <a:xfrm flipV="1">
            <a:off x="900000" y="1152000"/>
            <a:ext cx="1000125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242137" y="349450"/>
            <a:ext cx="264851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ko-KR" sz="2400" dirty="0" smtClean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94448" y="2235937"/>
            <a:ext cx="341752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회원만 </a:t>
            </a:r>
            <a:r>
              <a:rPr lang="ko-KR" altLang="en-US" sz="20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굿즈</a:t>
            </a: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구매 가능하도록 </a:t>
            </a:r>
            <a:endParaRPr lang="en-US" altLang="ko-KR" sz="20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예외처리</a:t>
            </a: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시큐리티</a:t>
            </a: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0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66" y="1735575"/>
            <a:ext cx="5590409" cy="3850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6999945" y="3438646"/>
            <a:ext cx="4441581" cy="2654793"/>
            <a:chOff x="6860407" y="1448497"/>
            <a:chExt cx="3854648" cy="186894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0407" y="2102795"/>
              <a:ext cx="3854648" cy="1026298"/>
            </a:xfrm>
            <a:prstGeom prst="rect">
              <a:avLst/>
            </a:prstGeom>
          </p:spPr>
        </p:pic>
        <p:sp>
          <p:nvSpPr>
            <p:cNvPr id="12" name="Freeform 5">
              <a:extLst>
                <a:ext uri="{FF2B5EF4-FFF2-40B4-BE49-F238E27FC236}">
                  <a16:creationId xmlns="" xmlns:a16="http://schemas.microsoft.com/office/drawing/2014/main" id="{0957FD12-DBA5-24AC-ACE0-95E70B9C8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0407" y="1660796"/>
              <a:ext cx="3775067" cy="1656649"/>
            </a:xfrm>
            <a:prstGeom prst="rect">
              <a:avLst/>
            </a:prstGeom>
            <a:noFill/>
            <a:ln w="28575">
              <a:solidFill>
                <a:srgbClr val="203864"/>
              </a:solidFill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ko-KR" altLang="en-US" sz="1100" dirty="0">
                <a:solidFill>
                  <a:prstClr val="white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008139" y="1448497"/>
              <a:ext cx="142677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Arial Rounded MT Bold" panose="020F0704030504030204" pitchFamily="34" charset="0"/>
                  <a:ea typeface="나눔바른고딕" panose="020B0603020101020101" pitchFamily="50" charset="-127"/>
                </a:rPr>
                <a:t>goods.js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012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5A88BD20-81A4-491C-A2F3-3CB8643BE187}"/>
              </a:ext>
            </a:extLst>
          </p:cNvPr>
          <p:cNvSpPr/>
          <p:nvPr/>
        </p:nvSpPr>
        <p:spPr>
          <a:xfrm>
            <a:off x="0" y="-2"/>
            <a:ext cx="2190750" cy="1905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1C0752D-7D6B-45A9-BE87-8CF7527197FE}"/>
              </a:ext>
            </a:extLst>
          </p:cNvPr>
          <p:cNvSpPr/>
          <p:nvPr/>
        </p:nvSpPr>
        <p:spPr>
          <a:xfrm>
            <a:off x="2190750" y="-2"/>
            <a:ext cx="10001250" cy="190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="" xmlns:a16="http://schemas.microsoft.com/office/drawing/2014/main" id="{7299CE68-84F7-4594-925F-10DEC7C36D09}"/>
              </a:ext>
            </a:extLst>
          </p:cNvPr>
          <p:cNvSpPr/>
          <p:nvPr/>
        </p:nvSpPr>
        <p:spPr>
          <a:xfrm rot="5400000">
            <a:off x="2190899" y="-151"/>
            <a:ext cx="190502" cy="1908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0FAC4C12-3189-4036-A4B4-5A41E7819913}"/>
              </a:ext>
            </a:extLst>
          </p:cNvPr>
          <p:cNvSpPr txBox="1"/>
          <p:nvPr/>
        </p:nvSpPr>
        <p:spPr>
          <a:xfrm>
            <a:off x="900000" y="432000"/>
            <a:ext cx="4264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0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3. </a:t>
            </a:r>
            <a:r>
              <a:rPr kumimoji="0" lang="ko-KR" altLang="en-US" sz="32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rPr>
              <a:t>프로젝트 결과</a:t>
            </a:r>
            <a:endParaRPr kumimoji="0" lang="ko-KR" altLang="en-US" sz="32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30B1C350-F23F-44FE-B4B1-269404EC420C}"/>
              </a:ext>
            </a:extLst>
          </p:cNvPr>
          <p:cNvSpPr/>
          <p:nvPr/>
        </p:nvSpPr>
        <p:spPr>
          <a:xfrm flipV="1">
            <a:off x="900000" y="1152000"/>
            <a:ext cx="1000125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12264" y="3502353"/>
            <a:ext cx="5799194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Member Entity</a:t>
            </a:r>
            <a:r>
              <a:rPr lang="ko-KR" altLang="en-US" sz="2400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가 </a:t>
            </a:r>
            <a:r>
              <a:rPr lang="en-US" altLang="ko-KR" sz="2400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Reservation Entity</a:t>
            </a:r>
            <a:r>
              <a:rPr lang="ko-KR" altLang="en-US" sz="2400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를 </a:t>
            </a:r>
            <a:r>
              <a:rPr lang="en-US" altLang="ko-KR" sz="2400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@</a:t>
            </a:r>
            <a:r>
              <a:rPr lang="en-US" altLang="ko-KR" sz="2400" dirty="0" err="1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ManyToOne</a:t>
            </a:r>
            <a:r>
              <a:rPr lang="ko-KR" altLang="en-US" sz="2400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으로 양방향 참조</a:t>
            </a:r>
            <a:endParaRPr lang="en-US" altLang="ko-KR" sz="2400" dirty="0" smtClean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  <a:p>
            <a:r>
              <a:rPr lang="en-US" altLang="ko-KR" sz="2400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Reservation Entity</a:t>
            </a:r>
            <a:r>
              <a:rPr lang="ko-KR" altLang="en-US" sz="2400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가 </a:t>
            </a:r>
            <a:r>
              <a:rPr lang="en-US" altLang="ko-KR" sz="2400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Movie Entity</a:t>
            </a:r>
            <a:r>
              <a:rPr lang="ko-KR" altLang="en-US" sz="2400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를 </a:t>
            </a:r>
            <a:r>
              <a:rPr lang="en-US" altLang="ko-KR" sz="2400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@</a:t>
            </a:r>
            <a:r>
              <a:rPr lang="en-US" altLang="ko-KR" sz="2400" dirty="0" err="1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ManyToOne</a:t>
            </a:r>
            <a:r>
              <a:rPr lang="ko-KR" altLang="en-US" sz="2400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으로 양방향 참조</a:t>
            </a:r>
            <a:endParaRPr lang="en-US" altLang="ko-KR" sz="2400" dirty="0" smtClean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100409" y="1576732"/>
            <a:ext cx="4052480" cy="1243309"/>
            <a:chOff x="6100409" y="1630520"/>
            <a:chExt cx="4052480" cy="124330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8279" y="2092185"/>
              <a:ext cx="3695995" cy="599350"/>
            </a:xfrm>
            <a:prstGeom prst="rect">
              <a:avLst/>
            </a:prstGeom>
          </p:spPr>
        </p:pic>
        <p:sp>
          <p:nvSpPr>
            <p:cNvPr id="12" name="Freeform 5">
              <a:extLst>
                <a:ext uri="{FF2B5EF4-FFF2-40B4-BE49-F238E27FC236}">
                  <a16:creationId xmlns="" xmlns:a16="http://schemas.microsoft.com/office/drawing/2014/main" id="{0957FD12-DBA5-24AC-ACE0-95E70B9C8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0409" y="1861353"/>
              <a:ext cx="4052480" cy="1012476"/>
            </a:xfrm>
            <a:prstGeom prst="rect">
              <a:avLst/>
            </a:prstGeom>
            <a:noFill/>
            <a:ln w="28575">
              <a:solidFill>
                <a:srgbClr val="203864"/>
              </a:solidFill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ko-KR" altLang="en-US" sz="1100" dirty="0">
                <a:solidFill>
                  <a:prstClr val="white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41619" y="1630520"/>
              <a:ext cx="234048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latin typeface="Arial Rounded MT Bold" panose="020F0704030504030204" pitchFamily="34" charset="0"/>
                  <a:ea typeface="나눔바른고딕" panose="020B0603020101020101" pitchFamily="50" charset="-127"/>
                </a:rPr>
                <a:t>Member Entity</a:t>
              </a:r>
              <a:endParaRPr lang="en-US" altLang="ko-KR" sz="2400" dirty="0">
                <a:latin typeface="Arial Rounded MT Bold" panose="020F0704030504030204" pitchFamily="34" charset="0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99246" y="1279155"/>
            <a:ext cx="4817889" cy="5344482"/>
            <a:chOff x="699246" y="1332943"/>
            <a:chExt cx="4817889" cy="534448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7552" y="1848240"/>
              <a:ext cx="4513772" cy="4829185"/>
            </a:xfrm>
            <a:prstGeom prst="rect">
              <a:avLst/>
            </a:prstGeom>
          </p:spPr>
        </p:pic>
        <p:sp>
          <p:nvSpPr>
            <p:cNvPr id="15" name="Freeform 5">
              <a:extLst>
                <a:ext uri="{FF2B5EF4-FFF2-40B4-BE49-F238E27FC236}">
                  <a16:creationId xmlns="" xmlns:a16="http://schemas.microsoft.com/office/drawing/2014/main" id="{0957FD12-DBA5-24AC-ACE0-95E70B9C8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246" y="1563775"/>
              <a:ext cx="4817889" cy="5113650"/>
            </a:xfrm>
            <a:prstGeom prst="rect">
              <a:avLst/>
            </a:prstGeom>
            <a:noFill/>
            <a:ln w="28575">
              <a:solidFill>
                <a:srgbClr val="203864"/>
              </a:solidFill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ko-KR" altLang="en-US" sz="1100" dirty="0">
                <a:solidFill>
                  <a:prstClr val="white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40723" y="1332943"/>
              <a:ext cx="292300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latin typeface="Arial Rounded MT Bold" panose="020F0704030504030204" pitchFamily="34" charset="0"/>
                  <a:ea typeface="나눔바른고딕" panose="020B0603020101020101" pitchFamily="50" charset="-127"/>
                </a:rPr>
                <a:t>Reservation Entity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FAC4C12-3189-4036-A4B4-5A41E7819913}"/>
              </a:ext>
            </a:extLst>
          </p:cNvPr>
          <p:cNvSpPr txBox="1"/>
          <p:nvPr/>
        </p:nvSpPr>
        <p:spPr>
          <a:xfrm>
            <a:off x="9228525" y="724387"/>
            <a:ext cx="1775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예매</a:t>
            </a:r>
            <a:r>
              <a:rPr lang="ko-KR" altLang="en-US" sz="2000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DB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Freeform 5">
            <a:extLst>
              <a:ext uri="{FF2B5EF4-FFF2-40B4-BE49-F238E27FC236}">
                <a16:creationId xmlns="" xmlns:a16="http://schemas.microsoft.com/office/drawing/2014/main" id="{0957FD12-DBA5-24AC-ACE0-95E70B9C8A82}"/>
              </a:ext>
            </a:extLst>
          </p:cNvPr>
          <p:cNvSpPr>
            <a:spLocks/>
          </p:cNvSpPr>
          <p:nvPr/>
        </p:nvSpPr>
        <p:spPr bwMode="auto">
          <a:xfrm>
            <a:off x="1181347" y="5163670"/>
            <a:ext cx="3075608" cy="108217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29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7" y="1152000"/>
            <a:ext cx="6166998" cy="438486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5A88BD20-81A4-491C-A2F3-3CB8643BE187}"/>
              </a:ext>
            </a:extLst>
          </p:cNvPr>
          <p:cNvSpPr/>
          <p:nvPr/>
        </p:nvSpPr>
        <p:spPr>
          <a:xfrm>
            <a:off x="0" y="-2"/>
            <a:ext cx="2190750" cy="1905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1C0752D-7D6B-45A9-BE87-8CF7527197FE}"/>
              </a:ext>
            </a:extLst>
          </p:cNvPr>
          <p:cNvSpPr/>
          <p:nvPr/>
        </p:nvSpPr>
        <p:spPr>
          <a:xfrm>
            <a:off x="2190750" y="-2"/>
            <a:ext cx="10001250" cy="190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="" xmlns:a16="http://schemas.microsoft.com/office/drawing/2014/main" id="{7299CE68-84F7-4594-925F-10DEC7C36D09}"/>
              </a:ext>
            </a:extLst>
          </p:cNvPr>
          <p:cNvSpPr/>
          <p:nvPr/>
        </p:nvSpPr>
        <p:spPr>
          <a:xfrm rot="5400000">
            <a:off x="2190899" y="-151"/>
            <a:ext cx="190502" cy="1908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0FAC4C12-3189-4036-A4B4-5A41E7819913}"/>
              </a:ext>
            </a:extLst>
          </p:cNvPr>
          <p:cNvSpPr txBox="1"/>
          <p:nvPr/>
        </p:nvSpPr>
        <p:spPr>
          <a:xfrm>
            <a:off x="900000" y="432000"/>
            <a:ext cx="4264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0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3. </a:t>
            </a:r>
            <a:r>
              <a:rPr kumimoji="0" lang="ko-KR" altLang="en-US" sz="32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rPr>
              <a:t>프로젝트 결과</a:t>
            </a:r>
            <a:endParaRPr kumimoji="0" lang="ko-KR" altLang="en-US" sz="32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30B1C350-F23F-44FE-B4B1-269404EC420C}"/>
              </a:ext>
            </a:extLst>
          </p:cNvPr>
          <p:cNvSpPr/>
          <p:nvPr/>
        </p:nvSpPr>
        <p:spPr>
          <a:xfrm flipV="1">
            <a:off x="900000" y="1152000"/>
            <a:ext cx="1000125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2365" t="5584" r="6869" b="14238"/>
          <a:stretch/>
        </p:blipFill>
        <p:spPr>
          <a:xfrm>
            <a:off x="6190050" y="1197718"/>
            <a:ext cx="4711200" cy="253419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" t="6543" r="743" b="6543"/>
          <a:stretch/>
        </p:blipFill>
        <p:spPr>
          <a:xfrm>
            <a:off x="814507" y="5732289"/>
            <a:ext cx="10639141" cy="101535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136122" y="3731916"/>
            <a:ext cx="560695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영화 예매 취소 시 </a:t>
            </a:r>
            <a:r>
              <a:rPr lang="en-US" altLang="ko-KR" dirty="0" err="1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RESER_STATUS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가 </a:t>
            </a:r>
            <a:r>
              <a:rPr lang="en-US" altLang="ko-KR" dirty="0" err="1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CANCLE</a:t>
            </a:r>
            <a:r>
              <a:rPr lang="ko-KR" altLang="en-US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로 변</a:t>
            </a:r>
            <a:r>
              <a:rPr lang="ko-KR" altLang="en-US" dirty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경</a:t>
            </a:r>
            <a:endParaRPr lang="en-US" altLang="ko-KR" dirty="0" smtClean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882969" y="4485907"/>
            <a:ext cx="3882942" cy="1119150"/>
            <a:chOff x="7313576" y="6017156"/>
            <a:chExt cx="2965542" cy="729856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5"/>
            <a:srcRect t="4826" r="5269" b="17955"/>
            <a:stretch/>
          </p:blipFill>
          <p:spPr>
            <a:xfrm>
              <a:off x="7313576" y="6178536"/>
              <a:ext cx="2965542" cy="561223"/>
            </a:xfrm>
            <a:prstGeom prst="rect">
              <a:avLst/>
            </a:prstGeom>
          </p:spPr>
        </p:pic>
        <p:sp>
          <p:nvSpPr>
            <p:cNvPr id="13" name="Freeform 5">
              <a:extLst>
                <a:ext uri="{FF2B5EF4-FFF2-40B4-BE49-F238E27FC236}">
                  <a16:creationId xmlns="" xmlns:a16="http://schemas.microsoft.com/office/drawing/2014/main" id="{0957FD12-DBA5-24AC-ACE0-95E70B9C8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3576" y="6017156"/>
              <a:ext cx="2948107" cy="729856"/>
            </a:xfrm>
            <a:prstGeom prst="rect">
              <a:avLst/>
            </a:prstGeom>
            <a:noFill/>
            <a:ln w="28575">
              <a:solidFill>
                <a:srgbClr val="203864"/>
              </a:solidFill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ko-KR" altLang="en-US" sz="1100" dirty="0">
                <a:solidFill>
                  <a:prstClr val="white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663857" y="4240342"/>
            <a:ext cx="199958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ReserStatus</a:t>
            </a:r>
            <a:endParaRPr lang="en-US" altLang="ko-KR" sz="2400" dirty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587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5A88BD20-81A4-491C-A2F3-3CB8643BE187}"/>
              </a:ext>
            </a:extLst>
          </p:cNvPr>
          <p:cNvSpPr/>
          <p:nvPr/>
        </p:nvSpPr>
        <p:spPr>
          <a:xfrm>
            <a:off x="0" y="-2"/>
            <a:ext cx="2190750" cy="1905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1C0752D-7D6B-45A9-BE87-8CF7527197FE}"/>
              </a:ext>
            </a:extLst>
          </p:cNvPr>
          <p:cNvSpPr/>
          <p:nvPr/>
        </p:nvSpPr>
        <p:spPr>
          <a:xfrm>
            <a:off x="2190750" y="-2"/>
            <a:ext cx="10001250" cy="190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="" xmlns:a16="http://schemas.microsoft.com/office/drawing/2014/main" id="{7299CE68-84F7-4594-925F-10DEC7C36D09}"/>
              </a:ext>
            </a:extLst>
          </p:cNvPr>
          <p:cNvSpPr/>
          <p:nvPr/>
        </p:nvSpPr>
        <p:spPr>
          <a:xfrm rot="5400000">
            <a:off x="2190899" y="-151"/>
            <a:ext cx="190502" cy="1908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0FAC4C12-3189-4036-A4B4-5A41E7819913}"/>
              </a:ext>
            </a:extLst>
          </p:cNvPr>
          <p:cNvSpPr txBox="1"/>
          <p:nvPr/>
        </p:nvSpPr>
        <p:spPr>
          <a:xfrm>
            <a:off x="900000" y="432000"/>
            <a:ext cx="4264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0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3. </a:t>
            </a:r>
            <a:r>
              <a:rPr kumimoji="0" lang="ko-KR" altLang="en-US" sz="32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rPr>
              <a:t>프로젝트 결과</a:t>
            </a:r>
            <a:endParaRPr kumimoji="0" lang="ko-KR" altLang="en-US" sz="32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30B1C350-F23F-44FE-B4B1-269404EC420C}"/>
              </a:ext>
            </a:extLst>
          </p:cNvPr>
          <p:cNvSpPr/>
          <p:nvPr/>
        </p:nvSpPr>
        <p:spPr>
          <a:xfrm flipV="1">
            <a:off x="900000" y="1152000"/>
            <a:ext cx="1000125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5955"/>
          <a:stretch/>
        </p:blipFill>
        <p:spPr>
          <a:xfrm>
            <a:off x="799622" y="1695691"/>
            <a:ext cx="5331751" cy="487102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367453" y="2887188"/>
            <a:ext cx="514323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Security </a:t>
            </a:r>
            <a:r>
              <a:rPr lang="en-US" altLang="ko-KR" sz="2400" dirty="0" err="1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Config</a:t>
            </a:r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통하여 비 로그인과</a:t>
            </a:r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로그인한 사람의 정보에 따라 </a:t>
            </a:r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출력하는</a:t>
            </a:r>
            <a:endParaRPr lang="en-US" altLang="ko-KR" sz="2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시큐리티</a:t>
            </a:r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67453" y="2060607"/>
            <a:ext cx="218487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비 로그인 시</a:t>
            </a:r>
            <a:endParaRPr lang="en-US" altLang="ko-KR" sz="2400" dirty="0" smtClean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l="82889" t="1377" r="3704" b="92221"/>
          <a:stretch/>
        </p:blipFill>
        <p:spPr>
          <a:xfrm>
            <a:off x="8052002" y="1989001"/>
            <a:ext cx="2136229" cy="604875"/>
          </a:xfrm>
          <a:prstGeom prst="rect">
            <a:avLst/>
          </a:prstGeom>
        </p:spPr>
      </p:pic>
      <p:sp>
        <p:nvSpPr>
          <p:cNvPr id="13" name="Freeform 5">
            <a:extLst>
              <a:ext uri="{FF2B5EF4-FFF2-40B4-BE49-F238E27FC236}">
                <a16:creationId xmlns="" xmlns:a16="http://schemas.microsoft.com/office/drawing/2014/main" id="{0957FD12-DBA5-24AC-ACE0-95E70B9C8A82}"/>
              </a:ext>
            </a:extLst>
          </p:cNvPr>
          <p:cNvSpPr>
            <a:spLocks/>
          </p:cNvSpPr>
          <p:nvPr/>
        </p:nvSpPr>
        <p:spPr bwMode="auto">
          <a:xfrm>
            <a:off x="699246" y="1509987"/>
            <a:ext cx="5532505" cy="5113650"/>
          </a:xfrm>
          <a:prstGeom prst="rect">
            <a:avLst/>
          </a:prstGeom>
          <a:noFill/>
          <a:ln w="28575">
            <a:solidFill>
              <a:srgbClr val="203864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01227" y="1279154"/>
            <a:ext cx="256991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Arial Rounded MT Bold" panose="020F0704030504030204" pitchFamily="34" charset="0"/>
                <a:ea typeface="HY견고딕" panose="02030600000101010101" pitchFamily="18" charset="-127"/>
              </a:rPr>
              <a:t>Security Config</a:t>
            </a:r>
            <a:endParaRPr lang="ko-KR" altLang="en-US" sz="2400" dirty="0">
              <a:latin typeface="Arial Rounded MT Bold" panose="020F0704030504030204" pitchFamily="34" charset="0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562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5A88BD20-81A4-491C-A2F3-3CB8643BE187}"/>
              </a:ext>
            </a:extLst>
          </p:cNvPr>
          <p:cNvSpPr/>
          <p:nvPr/>
        </p:nvSpPr>
        <p:spPr>
          <a:xfrm>
            <a:off x="0" y="-2"/>
            <a:ext cx="2190750" cy="1905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1C0752D-7D6B-45A9-BE87-8CF7527197FE}"/>
              </a:ext>
            </a:extLst>
          </p:cNvPr>
          <p:cNvSpPr/>
          <p:nvPr/>
        </p:nvSpPr>
        <p:spPr>
          <a:xfrm>
            <a:off x="2190750" y="-2"/>
            <a:ext cx="10001250" cy="190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="" xmlns:a16="http://schemas.microsoft.com/office/drawing/2014/main" id="{7299CE68-84F7-4594-925F-10DEC7C36D09}"/>
              </a:ext>
            </a:extLst>
          </p:cNvPr>
          <p:cNvSpPr/>
          <p:nvPr/>
        </p:nvSpPr>
        <p:spPr>
          <a:xfrm rot="5400000">
            <a:off x="2190899" y="-151"/>
            <a:ext cx="190502" cy="1908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0FAC4C12-3189-4036-A4B4-5A41E7819913}"/>
              </a:ext>
            </a:extLst>
          </p:cNvPr>
          <p:cNvSpPr txBox="1"/>
          <p:nvPr/>
        </p:nvSpPr>
        <p:spPr>
          <a:xfrm>
            <a:off x="900000" y="432000"/>
            <a:ext cx="4264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0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3. </a:t>
            </a:r>
            <a:r>
              <a:rPr kumimoji="0" lang="ko-KR" altLang="en-US" sz="32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rPr>
              <a:t>프로젝트 결과</a:t>
            </a:r>
            <a:endParaRPr kumimoji="0" lang="ko-KR" altLang="en-US" sz="32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30B1C350-F23F-44FE-B4B1-269404EC420C}"/>
              </a:ext>
            </a:extLst>
          </p:cNvPr>
          <p:cNvSpPr/>
          <p:nvPr/>
        </p:nvSpPr>
        <p:spPr>
          <a:xfrm flipV="1">
            <a:off x="900000" y="1152000"/>
            <a:ext cx="1000125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6778"/>
            <a:ext cx="7275768" cy="493174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19651" t="24773" r="16223" b="14957"/>
          <a:stretch/>
        </p:blipFill>
        <p:spPr>
          <a:xfrm>
            <a:off x="9474414" y="1814157"/>
            <a:ext cx="2333297" cy="5281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548848" y="675498"/>
            <a:ext cx="344699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관리자와 회원의 권한 설정</a:t>
            </a:r>
            <a:endParaRPr lang="en-US" altLang="ko-KR" sz="2400" dirty="0" smtClean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52501" y="1847398"/>
            <a:ext cx="201422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회원 로그인 시</a:t>
            </a:r>
            <a:endParaRPr lang="en-US" altLang="ko-KR" sz="2400" dirty="0" smtClean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75768" y="2882261"/>
            <a:ext cx="230735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Arial Rounded MT Bold" panose="020F0704030504030204" pitchFamily="34" charset="0"/>
                <a:ea typeface="나눔바른고딕" panose="020B0603020101020101" pitchFamily="50" charset="-127"/>
              </a:rPr>
              <a:t>관리자 로그인 시</a:t>
            </a:r>
            <a:endParaRPr lang="en-US" altLang="ko-KR" sz="2400" dirty="0" smtClean="0"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940470" y="3972250"/>
            <a:ext cx="39303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 Rounded MT Bold" panose="020F0704030504030204" pitchFamily="34" charset="0"/>
              </a:rPr>
              <a:t>isAnonymous</a:t>
            </a:r>
            <a:r>
              <a:rPr lang="en-US" altLang="ko-KR" dirty="0" smtClean="0">
                <a:latin typeface="Arial Rounded MT Bold" panose="020F0704030504030204" pitchFamily="34" charset="0"/>
              </a:rPr>
              <a:t>() </a:t>
            </a:r>
          </a:p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권한이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없는 익명의 사용자일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경우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 err="1">
                <a:latin typeface="Arial Rounded MT Bold" panose="020F0704030504030204" pitchFamily="34" charset="0"/>
              </a:rPr>
              <a:t>isAuthenticated</a:t>
            </a:r>
            <a:r>
              <a:rPr lang="en-US" altLang="ko-KR" dirty="0" smtClean="0">
                <a:latin typeface="Arial Rounded MT Bold" panose="020F0704030504030204" pitchFamily="34" charset="0"/>
              </a:rPr>
              <a:t>() </a:t>
            </a:r>
          </a:p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권한에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관계없이 로그인 인증을 받은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경우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 err="1" smtClean="0">
                <a:latin typeface="Arial Rounded MT Bold" panose="020F0704030504030204" pitchFamily="34" charset="0"/>
              </a:rPr>
              <a:t>hasAnyAuthority</a:t>
            </a:r>
            <a:r>
              <a:rPr lang="en-US" altLang="ko-KR" dirty="0" smtClean="0">
                <a:latin typeface="Arial Rounded MT Bold" panose="020F0704030504030204" pitchFamily="34" charset="0"/>
              </a:rPr>
              <a:t>() </a:t>
            </a:r>
          </a:p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주어진 권한에게만 보여줌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‘ROLE_USER’ </a:t>
            </a:r>
            <a:r>
              <a:rPr lang="en-US" altLang="ko-KR" dirty="0" smtClean="0">
                <a:latin typeface="Arial Rounded MT Bold" panose="020F0704030504030204" pitchFamily="34" charset="0"/>
              </a:rPr>
              <a:t>: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회원만</a:t>
            </a:r>
            <a:endParaRPr lang="en-US" altLang="ko-KR" dirty="0">
              <a:latin typeface="Arial Rounded MT Bold" panose="020F0704030504030204" pitchFamily="34" charset="0"/>
            </a:endParaRPr>
          </a:p>
          <a:p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‘ROLE_ADMIN’</a:t>
            </a:r>
            <a:r>
              <a:rPr lang="en-US" altLang="ko-KR" dirty="0" smtClean="0">
                <a:latin typeface="Arial Rounded MT Bold" panose="020F0704030504030204" pitchFamily="34" charset="0"/>
              </a:rPr>
              <a:t>: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관리자만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19396" t="27997" r="17305" b="10664"/>
          <a:stretch/>
        </p:blipFill>
        <p:spPr>
          <a:xfrm>
            <a:off x="9474414" y="2847312"/>
            <a:ext cx="2333297" cy="496614"/>
          </a:xfrm>
          <a:prstGeom prst="rect">
            <a:avLst/>
          </a:prstGeom>
        </p:spPr>
      </p:pic>
      <p:sp>
        <p:nvSpPr>
          <p:cNvPr id="15" name="Freeform 5">
            <a:extLst>
              <a:ext uri="{FF2B5EF4-FFF2-40B4-BE49-F238E27FC236}">
                <a16:creationId xmlns="" xmlns:a16="http://schemas.microsoft.com/office/drawing/2014/main" id="{0957FD12-DBA5-24AC-ACE0-95E70B9C8A82}"/>
              </a:ext>
            </a:extLst>
          </p:cNvPr>
          <p:cNvSpPr>
            <a:spLocks/>
          </p:cNvSpPr>
          <p:nvPr/>
        </p:nvSpPr>
        <p:spPr bwMode="auto">
          <a:xfrm>
            <a:off x="69155" y="1335824"/>
            <a:ext cx="7122219" cy="5113650"/>
          </a:xfrm>
          <a:prstGeom prst="rect">
            <a:avLst/>
          </a:prstGeom>
          <a:noFill/>
          <a:ln w="28575">
            <a:solidFill>
              <a:srgbClr val="203864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7" name="Freeform 5">
            <a:extLst>
              <a:ext uri="{FF2B5EF4-FFF2-40B4-BE49-F238E27FC236}">
                <a16:creationId xmlns="" xmlns:a16="http://schemas.microsoft.com/office/drawing/2014/main" id="{0957FD12-DBA5-24AC-ACE0-95E70B9C8A82}"/>
              </a:ext>
            </a:extLst>
          </p:cNvPr>
          <p:cNvSpPr>
            <a:spLocks/>
          </p:cNvSpPr>
          <p:nvPr/>
        </p:nvSpPr>
        <p:spPr bwMode="auto">
          <a:xfrm>
            <a:off x="7780515" y="3892649"/>
            <a:ext cx="4161863" cy="2465872"/>
          </a:xfrm>
          <a:prstGeom prst="rect">
            <a:avLst/>
          </a:prstGeom>
          <a:noFill/>
          <a:ln w="28575">
            <a:solidFill>
              <a:srgbClr val="203864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91069" y="1197719"/>
            <a:ext cx="194750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Arial Rounded MT Bold" panose="020F0704030504030204" pitchFamily="34" charset="0"/>
                <a:ea typeface="HY견고딕" panose="02030600000101010101" pitchFamily="18" charset="-127"/>
              </a:rPr>
              <a:t>header.html</a:t>
            </a:r>
            <a:endParaRPr lang="ko-KR" altLang="en-US" sz="2400" dirty="0">
              <a:latin typeface="Arial Rounded MT Bold" panose="020F0704030504030204" pitchFamily="34" charset="0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94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88B789F6-878E-4A64-A5B0-8BD21DF9B71D}"/>
              </a:ext>
            </a:extLst>
          </p:cNvPr>
          <p:cNvSpPr/>
          <p:nvPr/>
        </p:nvSpPr>
        <p:spPr>
          <a:xfrm>
            <a:off x="1050957" y="1209257"/>
            <a:ext cx="2190750" cy="190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F3E3EE12-6BC2-4A83-B541-8109FD16EE96}"/>
              </a:ext>
            </a:extLst>
          </p:cNvPr>
          <p:cNvSpPr/>
          <p:nvPr/>
        </p:nvSpPr>
        <p:spPr>
          <a:xfrm>
            <a:off x="3241707" y="1209257"/>
            <a:ext cx="7899337" cy="19050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17" name="직각 삼각형 16">
            <a:extLst>
              <a:ext uri="{FF2B5EF4-FFF2-40B4-BE49-F238E27FC236}">
                <a16:creationId xmlns="" xmlns:a16="http://schemas.microsoft.com/office/drawing/2014/main" id="{D786EC43-EA12-4EE9-B7EC-1ED49CAB2501}"/>
              </a:ext>
            </a:extLst>
          </p:cNvPr>
          <p:cNvSpPr/>
          <p:nvPr/>
        </p:nvSpPr>
        <p:spPr>
          <a:xfrm rot="5400000">
            <a:off x="3241855" y="1209107"/>
            <a:ext cx="190502" cy="1908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ABC857E-E6BD-4F82-B3B3-7ABE6571AEC1}"/>
              </a:ext>
            </a:extLst>
          </p:cNvPr>
          <p:cNvSpPr txBox="1"/>
          <p:nvPr/>
        </p:nvSpPr>
        <p:spPr>
          <a:xfrm>
            <a:off x="1050957" y="1755258"/>
            <a:ext cx="6956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spc="-150" dirty="0">
                <a:latin typeface="Arial Rounded MT Bold" panose="020F0704030504030204" pitchFamily="34" charset="0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4</a:t>
            </a:r>
            <a:r>
              <a:rPr lang="en-US" altLang="ko-KR" sz="4000" spc="-150" dirty="0" smtClean="0">
                <a:latin typeface="Arial Rounded MT Bold" panose="020F0704030504030204" pitchFamily="34" charset="0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4000" spc="-15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rPr>
              <a:t>시연 영상</a:t>
            </a:r>
            <a:endParaRPr lang="ko-KR" altLang="en-US" sz="4000" spc="-150" dirty="0">
              <a:latin typeface="HY견고딕" panose="02030600000101010101" pitchFamily="18" charset="-127"/>
              <a:ea typeface="HY견고딕" panose="0203060000010101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872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5A88BD20-81A4-491C-A2F3-3CB8643BE187}"/>
              </a:ext>
            </a:extLst>
          </p:cNvPr>
          <p:cNvSpPr/>
          <p:nvPr/>
        </p:nvSpPr>
        <p:spPr>
          <a:xfrm>
            <a:off x="0" y="-2"/>
            <a:ext cx="2190750" cy="1905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1C0752D-7D6B-45A9-BE87-8CF7527197FE}"/>
              </a:ext>
            </a:extLst>
          </p:cNvPr>
          <p:cNvSpPr/>
          <p:nvPr/>
        </p:nvSpPr>
        <p:spPr>
          <a:xfrm>
            <a:off x="2190750" y="-2"/>
            <a:ext cx="10001250" cy="190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="" xmlns:a16="http://schemas.microsoft.com/office/drawing/2014/main" id="{7299CE68-84F7-4594-925F-10DEC7C36D09}"/>
              </a:ext>
            </a:extLst>
          </p:cNvPr>
          <p:cNvSpPr/>
          <p:nvPr/>
        </p:nvSpPr>
        <p:spPr>
          <a:xfrm rot="5400000">
            <a:off x="2190899" y="-151"/>
            <a:ext cx="190502" cy="1908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0FAC4C12-3189-4036-A4B4-5A41E7819913}"/>
              </a:ext>
            </a:extLst>
          </p:cNvPr>
          <p:cNvSpPr txBox="1"/>
          <p:nvPr/>
        </p:nvSpPr>
        <p:spPr>
          <a:xfrm>
            <a:off x="900000" y="432000"/>
            <a:ext cx="4264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srgbClr val="000000"/>
                </a:solidFill>
                <a:latin typeface="Arial Rounded MT Bold" panose="020F0704030504030204" pitchFamily="34" charset="0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4</a:t>
            </a:r>
            <a:r>
              <a:rPr kumimoji="0" lang="en-US" altLang="ko-KR" sz="32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0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320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rPr>
              <a:t>시연 영상</a:t>
            </a:r>
            <a:endParaRPr kumimoji="0" lang="ko-KR" altLang="en-US" sz="32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30B1C350-F23F-44FE-B4B1-269404EC420C}"/>
              </a:ext>
            </a:extLst>
          </p:cNvPr>
          <p:cNvSpPr/>
          <p:nvPr/>
        </p:nvSpPr>
        <p:spPr>
          <a:xfrm flipV="1">
            <a:off x="900000" y="1152000"/>
            <a:ext cx="1000125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60" y="1384352"/>
            <a:ext cx="9591952" cy="5205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870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5EC5811-7F5B-A392-4516-C3DF383821AF}"/>
              </a:ext>
            </a:extLst>
          </p:cNvPr>
          <p:cNvSpPr/>
          <p:nvPr/>
        </p:nvSpPr>
        <p:spPr>
          <a:xfrm>
            <a:off x="189548" y="4583407"/>
            <a:ext cx="1809619" cy="21590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55EC5811-7F5B-A392-4516-C3DF383821AF}"/>
              </a:ext>
            </a:extLst>
          </p:cNvPr>
          <p:cNvSpPr/>
          <p:nvPr/>
        </p:nvSpPr>
        <p:spPr>
          <a:xfrm>
            <a:off x="2151567" y="4583407"/>
            <a:ext cx="1809619" cy="215903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55EC5811-7F5B-A392-4516-C3DF383821AF}"/>
              </a:ext>
            </a:extLst>
          </p:cNvPr>
          <p:cNvSpPr/>
          <p:nvPr/>
        </p:nvSpPr>
        <p:spPr>
          <a:xfrm>
            <a:off x="4151948" y="4591156"/>
            <a:ext cx="1809619" cy="215903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55EC5811-7F5B-A392-4516-C3DF383821AF}"/>
              </a:ext>
            </a:extLst>
          </p:cNvPr>
          <p:cNvSpPr/>
          <p:nvPr/>
        </p:nvSpPr>
        <p:spPr>
          <a:xfrm>
            <a:off x="6148527" y="4591156"/>
            <a:ext cx="1809619" cy="215903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55EC5811-7F5B-A392-4516-C3DF383821AF}"/>
              </a:ext>
            </a:extLst>
          </p:cNvPr>
          <p:cNvSpPr/>
          <p:nvPr/>
        </p:nvSpPr>
        <p:spPr>
          <a:xfrm>
            <a:off x="8185881" y="4591156"/>
            <a:ext cx="1809619" cy="21590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55EC5811-7F5B-A392-4516-C3DF383821AF}"/>
              </a:ext>
            </a:extLst>
          </p:cNvPr>
          <p:cNvSpPr/>
          <p:nvPr/>
        </p:nvSpPr>
        <p:spPr>
          <a:xfrm>
            <a:off x="10202143" y="4591156"/>
            <a:ext cx="1809619" cy="215903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2270641" y="852002"/>
            <a:ext cx="1511837" cy="3517569"/>
            <a:chOff x="124345" y="-686834"/>
            <a:chExt cx="2379587" cy="5900381"/>
          </a:xfrm>
        </p:grpSpPr>
        <p:sp>
          <p:nvSpPr>
            <p:cNvPr id="42" name="사각형: 둥근 모서리 5">
              <a:extLst>
                <a:ext uri="{FF2B5EF4-FFF2-40B4-BE49-F238E27FC236}">
                  <a16:creationId xmlns="" xmlns:a16="http://schemas.microsoft.com/office/drawing/2014/main" id="{34B98993-A4B3-051B-00AE-4B72B344A185}"/>
                </a:ext>
              </a:extLst>
            </p:cNvPr>
            <p:cNvSpPr/>
            <p:nvPr/>
          </p:nvSpPr>
          <p:spPr>
            <a:xfrm>
              <a:off x="289588" y="2032829"/>
              <a:ext cx="2214344" cy="3180718"/>
            </a:xfrm>
            <a:prstGeom prst="roundRect">
              <a:avLst>
                <a:gd name="adj" fmla="val 7627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rgbClr val="9999FF">
                  <a:alpha val="3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52000"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 smtClean="0">
                  <a:solidFill>
                    <a:srgbClr val="3D346B"/>
                  </a:solidFill>
                </a:rPr>
                <a:t>PL</a:t>
              </a:r>
              <a:endParaRPr lang="en-US" altLang="ko-KR" sz="1200" b="1" dirty="0">
                <a:solidFill>
                  <a:srgbClr val="3D346B"/>
                </a:solidFill>
              </a:endParaRPr>
            </a:p>
            <a:p>
              <a:r>
                <a:rPr lang="ko-KR" altLang="en-US" sz="1400" b="1" dirty="0" err="1" smtClean="0">
                  <a:solidFill>
                    <a:prstClr val="white"/>
                  </a:solidFill>
                </a:rPr>
                <a:t>우형봉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43" name="사각형: 둥근 모서리 11">
              <a:extLst>
                <a:ext uri="{FF2B5EF4-FFF2-40B4-BE49-F238E27FC236}">
                  <a16:creationId xmlns="" xmlns:a16="http://schemas.microsoft.com/office/drawing/2014/main" id="{22334799-6EFD-7D98-B744-45560DC1AF97}"/>
                </a:ext>
              </a:extLst>
            </p:cNvPr>
            <p:cNvSpPr/>
            <p:nvPr/>
          </p:nvSpPr>
          <p:spPr>
            <a:xfrm>
              <a:off x="585579" y="1768835"/>
              <a:ext cx="265592" cy="188793"/>
            </a:xfrm>
            <a:prstGeom prst="roundRect">
              <a:avLst/>
            </a:prstGeom>
            <a:noFill/>
            <a:ln w="19050">
              <a:solidFill>
                <a:srgbClr val="AAA2D2"/>
              </a:solidFill>
            </a:ln>
            <a:scene3d>
              <a:camera prst="orthographicFront"/>
              <a:lightRig rig="threePt" dir="t"/>
            </a:scene3d>
            <a:sp3d>
              <a:bevelT w="127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="" xmlns:a16="http://schemas.microsoft.com/office/drawing/2014/main" id="{926DF8DC-3961-A772-BE7E-5A75F4D733B6}"/>
                </a:ext>
              </a:extLst>
            </p:cNvPr>
            <p:cNvSpPr/>
            <p:nvPr/>
          </p:nvSpPr>
          <p:spPr>
            <a:xfrm>
              <a:off x="622380" y="1901633"/>
              <a:ext cx="191995" cy="358391"/>
            </a:xfrm>
            <a:prstGeom prst="rect">
              <a:avLst/>
            </a:prstGeom>
            <a:gradFill flip="none" rotWithShape="1">
              <a:gsLst>
                <a:gs pos="0">
                  <a:srgbClr val="AAA2D2">
                    <a:tint val="66000"/>
                    <a:satMod val="160000"/>
                  </a:srgbClr>
                </a:gs>
                <a:gs pos="50000">
                  <a:srgbClr val="AAA2D2">
                    <a:tint val="44500"/>
                    <a:satMod val="160000"/>
                  </a:srgbClr>
                </a:gs>
                <a:gs pos="100000">
                  <a:srgbClr val="AAA2D2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srgbClr val="3D346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="" xmlns:a16="http://schemas.microsoft.com/office/drawing/2014/main" id="{5B900779-7BD6-B0C7-FAFC-6105A3D77F99}"/>
                </a:ext>
              </a:extLst>
            </p:cNvPr>
            <p:cNvSpPr/>
            <p:nvPr/>
          </p:nvSpPr>
          <p:spPr>
            <a:xfrm>
              <a:off x="676778" y="2119230"/>
              <a:ext cx="83196" cy="83196"/>
            </a:xfrm>
            <a:prstGeom prst="ellipse">
              <a:avLst/>
            </a:prstGeom>
            <a:solidFill>
              <a:srgbClr val="AAA2D2"/>
            </a:solidFill>
            <a:ln w="3175">
              <a:solidFill>
                <a:srgbClr val="5D4FA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사각형: 둥근 모서리 23">
              <a:extLst>
                <a:ext uri="{FF2B5EF4-FFF2-40B4-BE49-F238E27FC236}">
                  <a16:creationId xmlns="" xmlns:a16="http://schemas.microsoft.com/office/drawing/2014/main" id="{CF1C4D07-D984-4C7B-C391-B11C5171065B}"/>
                </a:ext>
              </a:extLst>
            </p:cNvPr>
            <p:cNvSpPr/>
            <p:nvPr/>
          </p:nvSpPr>
          <p:spPr>
            <a:xfrm>
              <a:off x="1977545" y="1768835"/>
              <a:ext cx="265592" cy="188793"/>
            </a:xfrm>
            <a:prstGeom prst="roundRect">
              <a:avLst/>
            </a:prstGeom>
            <a:noFill/>
            <a:ln w="19050">
              <a:solidFill>
                <a:srgbClr val="AAA2D2"/>
              </a:solidFill>
            </a:ln>
            <a:scene3d>
              <a:camera prst="orthographicFront"/>
              <a:lightRig rig="threePt" dir="t"/>
            </a:scene3d>
            <a:sp3d>
              <a:bevelT w="127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="" xmlns:a16="http://schemas.microsoft.com/office/drawing/2014/main" id="{F3B46BEC-4E3D-5AB7-90F9-4A4D11C974EB}"/>
                </a:ext>
              </a:extLst>
            </p:cNvPr>
            <p:cNvSpPr/>
            <p:nvPr/>
          </p:nvSpPr>
          <p:spPr>
            <a:xfrm>
              <a:off x="2014346" y="1901633"/>
              <a:ext cx="191995" cy="358391"/>
            </a:xfrm>
            <a:prstGeom prst="rect">
              <a:avLst/>
            </a:prstGeom>
            <a:gradFill flip="none" rotWithShape="1">
              <a:gsLst>
                <a:gs pos="0">
                  <a:srgbClr val="AAA2D2">
                    <a:tint val="66000"/>
                    <a:satMod val="160000"/>
                  </a:srgbClr>
                </a:gs>
                <a:gs pos="50000">
                  <a:srgbClr val="AAA2D2">
                    <a:tint val="44500"/>
                    <a:satMod val="160000"/>
                  </a:srgbClr>
                </a:gs>
                <a:gs pos="100000">
                  <a:srgbClr val="AAA2D2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srgbClr val="3D346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="" xmlns:a16="http://schemas.microsoft.com/office/drawing/2014/main" id="{E60A5EE5-3341-691A-2256-13318550AA99}"/>
                </a:ext>
              </a:extLst>
            </p:cNvPr>
            <p:cNvSpPr/>
            <p:nvPr/>
          </p:nvSpPr>
          <p:spPr>
            <a:xfrm>
              <a:off x="2068744" y="2119230"/>
              <a:ext cx="83196" cy="83196"/>
            </a:xfrm>
            <a:prstGeom prst="ellipse">
              <a:avLst/>
            </a:prstGeom>
            <a:solidFill>
              <a:srgbClr val="AAA2D2"/>
            </a:solidFill>
            <a:ln w="3175">
              <a:solidFill>
                <a:srgbClr val="5D4FA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: 도형 2">
              <a:extLst>
                <a:ext uri="{FF2B5EF4-FFF2-40B4-BE49-F238E27FC236}">
                  <a16:creationId xmlns="" xmlns:a16="http://schemas.microsoft.com/office/drawing/2014/main" id="{333F5DAE-A2EA-7A5B-FF26-12A619C93D77}"/>
                </a:ext>
              </a:extLst>
            </p:cNvPr>
            <p:cNvSpPr/>
            <p:nvPr/>
          </p:nvSpPr>
          <p:spPr>
            <a:xfrm>
              <a:off x="124345" y="-540702"/>
              <a:ext cx="1225419" cy="2391727"/>
            </a:xfrm>
            <a:custGeom>
              <a:avLst/>
              <a:gdLst>
                <a:gd name="connsiteX0" fmla="*/ 0 w 914400"/>
                <a:gd name="connsiteY0" fmla="*/ 2011680 h 2011680"/>
                <a:gd name="connsiteX1" fmla="*/ 182880 w 914400"/>
                <a:gd name="connsiteY1" fmla="*/ 1627632 h 2011680"/>
                <a:gd name="connsiteX2" fmla="*/ 649224 w 914400"/>
                <a:gd name="connsiteY2" fmla="*/ 1289304 h 2011680"/>
                <a:gd name="connsiteX3" fmla="*/ 914400 w 914400"/>
                <a:gd name="connsiteY3" fmla="*/ 0 h 2011680"/>
                <a:gd name="connsiteX0" fmla="*/ 0 w 889000"/>
                <a:gd name="connsiteY0" fmla="*/ 2043430 h 2043430"/>
                <a:gd name="connsiteX1" fmla="*/ 157480 w 889000"/>
                <a:gd name="connsiteY1" fmla="*/ 1627632 h 2043430"/>
                <a:gd name="connsiteX2" fmla="*/ 623824 w 889000"/>
                <a:gd name="connsiteY2" fmla="*/ 1289304 h 2043430"/>
                <a:gd name="connsiteX3" fmla="*/ 889000 w 889000"/>
                <a:gd name="connsiteY3" fmla="*/ 0 h 2043430"/>
                <a:gd name="connsiteX0" fmla="*/ 7 w 889007"/>
                <a:gd name="connsiteY0" fmla="*/ 2043430 h 2043430"/>
                <a:gd name="connsiteX1" fmla="*/ 157487 w 889007"/>
                <a:gd name="connsiteY1" fmla="*/ 1627632 h 2043430"/>
                <a:gd name="connsiteX2" fmla="*/ 623831 w 889007"/>
                <a:gd name="connsiteY2" fmla="*/ 1289304 h 2043430"/>
                <a:gd name="connsiteX3" fmla="*/ 889007 w 889007"/>
                <a:gd name="connsiteY3" fmla="*/ 0 h 2043430"/>
                <a:gd name="connsiteX0" fmla="*/ 3 w 889003"/>
                <a:gd name="connsiteY0" fmla="*/ 2043430 h 2043430"/>
                <a:gd name="connsiteX1" fmla="*/ 281308 w 889003"/>
                <a:gd name="connsiteY1" fmla="*/ 1586357 h 2043430"/>
                <a:gd name="connsiteX2" fmla="*/ 623827 w 889003"/>
                <a:gd name="connsiteY2" fmla="*/ 1289304 h 2043430"/>
                <a:gd name="connsiteX3" fmla="*/ 889003 w 889003"/>
                <a:gd name="connsiteY3" fmla="*/ 0 h 2043430"/>
                <a:gd name="connsiteX0" fmla="*/ 3 w 889003"/>
                <a:gd name="connsiteY0" fmla="*/ 2043430 h 2043430"/>
                <a:gd name="connsiteX1" fmla="*/ 281308 w 889003"/>
                <a:gd name="connsiteY1" fmla="*/ 1586357 h 2043430"/>
                <a:gd name="connsiteX2" fmla="*/ 620652 w 889003"/>
                <a:gd name="connsiteY2" fmla="*/ 1086104 h 2043430"/>
                <a:gd name="connsiteX3" fmla="*/ 889003 w 889003"/>
                <a:gd name="connsiteY3" fmla="*/ 0 h 2043430"/>
                <a:gd name="connsiteX0" fmla="*/ 3 w 889003"/>
                <a:gd name="connsiteY0" fmla="*/ 2043430 h 2043430"/>
                <a:gd name="connsiteX1" fmla="*/ 303533 w 889003"/>
                <a:gd name="connsiteY1" fmla="*/ 1592707 h 2043430"/>
                <a:gd name="connsiteX2" fmla="*/ 620652 w 889003"/>
                <a:gd name="connsiteY2" fmla="*/ 1086104 h 2043430"/>
                <a:gd name="connsiteX3" fmla="*/ 889003 w 889003"/>
                <a:gd name="connsiteY3" fmla="*/ 0 h 2043430"/>
                <a:gd name="connsiteX0" fmla="*/ 3 w 889003"/>
                <a:gd name="connsiteY0" fmla="*/ 2043430 h 2043430"/>
                <a:gd name="connsiteX1" fmla="*/ 303533 w 889003"/>
                <a:gd name="connsiteY1" fmla="*/ 1592707 h 2043430"/>
                <a:gd name="connsiteX2" fmla="*/ 620652 w 889003"/>
                <a:gd name="connsiteY2" fmla="*/ 1086104 h 2043430"/>
                <a:gd name="connsiteX3" fmla="*/ 889003 w 889003"/>
                <a:gd name="connsiteY3" fmla="*/ 0 h 2043430"/>
                <a:gd name="connsiteX0" fmla="*/ 398 w 889398"/>
                <a:gd name="connsiteY0" fmla="*/ 2043430 h 2043430"/>
                <a:gd name="connsiteX1" fmla="*/ 303928 w 889398"/>
                <a:gd name="connsiteY1" fmla="*/ 1592707 h 2043430"/>
                <a:gd name="connsiteX2" fmla="*/ 621047 w 889398"/>
                <a:gd name="connsiteY2" fmla="*/ 1086104 h 2043430"/>
                <a:gd name="connsiteX3" fmla="*/ 889398 w 889398"/>
                <a:gd name="connsiteY3" fmla="*/ 0 h 2043430"/>
                <a:gd name="connsiteX0" fmla="*/ 789734 w 1417010"/>
                <a:gd name="connsiteY0" fmla="*/ 2113280 h 2113280"/>
                <a:gd name="connsiteX1" fmla="*/ 1093264 w 1417010"/>
                <a:gd name="connsiteY1" fmla="*/ 1662557 h 2113280"/>
                <a:gd name="connsiteX2" fmla="*/ 1410383 w 1417010"/>
                <a:gd name="connsiteY2" fmla="*/ 1155954 h 2113280"/>
                <a:gd name="connsiteX3" fmla="*/ 2334 w 1417010"/>
                <a:gd name="connsiteY3" fmla="*/ 0 h 2113280"/>
                <a:gd name="connsiteX0" fmla="*/ 787400 w 1415238"/>
                <a:gd name="connsiteY0" fmla="*/ 2113280 h 2113280"/>
                <a:gd name="connsiteX1" fmla="*/ 1090930 w 1415238"/>
                <a:gd name="connsiteY1" fmla="*/ 1662557 h 2113280"/>
                <a:gd name="connsiteX2" fmla="*/ 1408049 w 1415238"/>
                <a:gd name="connsiteY2" fmla="*/ 1155954 h 2113280"/>
                <a:gd name="connsiteX3" fmla="*/ 0 w 1415238"/>
                <a:gd name="connsiteY3" fmla="*/ 0 h 2113280"/>
                <a:gd name="connsiteX0" fmla="*/ 787400 w 1415238"/>
                <a:gd name="connsiteY0" fmla="*/ 2221230 h 2221230"/>
                <a:gd name="connsiteX1" fmla="*/ 1090930 w 1415238"/>
                <a:gd name="connsiteY1" fmla="*/ 1770507 h 2221230"/>
                <a:gd name="connsiteX2" fmla="*/ 1408049 w 1415238"/>
                <a:gd name="connsiteY2" fmla="*/ 1263904 h 2221230"/>
                <a:gd name="connsiteX3" fmla="*/ 0 w 1415238"/>
                <a:gd name="connsiteY3" fmla="*/ 0 h 2221230"/>
                <a:gd name="connsiteX0" fmla="*/ 787400 w 1414986"/>
                <a:gd name="connsiteY0" fmla="*/ 2221230 h 2221230"/>
                <a:gd name="connsiteX1" fmla="*/ 1090930 w 1414986"/>
                <a:gd name="connsiteY1" fmla="*/ 1770507 h 2221230"/>
                <a:gd name="connsiteX2" fmla="*/ 1408049 w 1414986"/>
                <a:gd name="connsiteY2" fmla="*/ 1263904 h 2221230"/>
                <a:gd name="connsiteX3" fmla="*/ 0 w 1414986"/>
                <a:gd name="connsiteY3" fmla="*/ 0 h 2221230"/>
                <a:gd name="connsiteX0" fmla="*/ 787400 w 1414986"/>
                <a:gd name="connsiteY0" fmla="*/ 2240280 h 2240280"/>
                <a:gd name="connsiteX1" fmla="*/ 1090930 w 1414986"/>
                <a:gd name="connsiteY1" fmla="*/ 1789557 h 2240280"/>
                <a:gd name="connsiteX2" fmla="*/ 1408049 w 1414986"/>
                <a:gd name="connsiteY2" fmla="*/ 1282954 h 2240280"/>
                <a:gd name="connsiteX3" fmla="*/ 0 w 1414986"/>
                <a:gd name="connsiteY3" fmla="*/ 0 h 2240280"/>
                <a:gd name="connsiteX0" fmla="*/ 644525 w 1272788"/>
                <a:gd name="connsiteY0" fmla="*/ 2311717 h 2311717"/>
                <a:gd name="connsiteX1" fmla="*/ 948055 w 1272788"/>
                <a:gd name="connsiteY1" fmla="*/ 1860994 h 2311717"/>
                <a:gd name="connsiteX2" fmla="*/ 1265174 w 1272788"/>
                <a:gd name="connsiteY2" fmla="*/ 1354391 h 2311717"/>
                <a:gd name="connsiteX3" fmla="*/ 0 w 1272788"/>
                <a:gd name="connsiteY3" fmla="*/ 0 h 2311717"/>
                <a:gd name="connsiteX0" fmla="*/ 596900 w 1225419"/>
                <a:gd name="connsiteY0" fmla="*/ 2368867 h 2368867"/>
                <a:gd name="connsiteX1" fmla="*/ 900430 w 1225419"/>
                <a:gd name="connsiteY1" fmla="*/ 1918144 h 2368867"/>
                <a:gd name="connsiteX2" fmla="*/ 1217549 w 1225419"/>
                <a:gd name="connsiteY2" fmla="*/ 1411541 h 2368867"/>
                <a:gd name="connsiteX3" fmla="*/ 0 w 1225419"/>
                <a:gd name="connsiteY3" fmla="*/ 0 h 2368867"/>
                <a:gd name="connsiteX0" fmla="*/ 596900 w 1225419"/>
                <a:gd name="connsiteY0" fmla="*/ 2391727 h 2391727"/>
                <a:gd name="connsiteX1" fmla="*/ 900430 w 1225419"/>
                <a:gd name="connsiteY1" fmla="*/ 1941004 h 2391727"/>
                <a:gd name="connsiteX2" fmla="*/ 1217549 w 1225419"/>
                <a:gd name="connsiteY2" fmla="*/ 1434401 h 2391727"/>
                <a:gd name="connsiteX3" fmla="*/ 0 w 1225419"/>
                <a:gd name="connsiteY3" fmla="*/ 0 h 239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5419" h="2391727">
                  <a:moveTo>
                    <a:pt x="596900" y="2391727"/>
                  </a:moveTo>
                  <a:cubicBezTo>
                    <a:pt x="586613" y="2247201"/>
                    <a:pt x="777939" y="2087858"/>
                    <a:pt x="900430" y="1941004"/>
                  </a:cubicBezTo>
                  <a:cubicBezTo>
                    <a:pt x="1022921" y="1794150"/>
                    <a:pt x="1095629" y="1705673"/>
                    <a:pt x="1217549" y="1434401"/>
                  </a:cubicBezTo>
                  <a:cubicBezTo>
                    <a:pt x="1339469" y="1163129"/>
                    <a:pt x="4572" y="470916"/>
                    <a:pt x="0" y="0"/>
                  </a:cubicBezTo>
                </a:path>
              </a:pathLst>
            </a:custGeom>
            <a:noFill/>
            <a:ln w="193675">
              <a:solidFill>
                <a:srgbClr val="AAA2D2"/>
              </a:solidFill>
            </a:ln>
            <a:scene3d>
              <a:camera prst="orthographicFront"/>
              <a:lightRig rig="threePt" dir="t"/>
            </a:scene3d>
            <a:sp3d>
              <a:bevelT w="190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자유형: 도형 47">
              <a:extLst>
                <a:ext uri="{FF2B5EF4-FFF2-40B4-BE49-F238E27FC236}">
                  <a16:creationId xmlns="" xmlns:a16="http://schemas.microsoft.com/office/drawing/2014/main" id="{303A9C38-A367-AF45-3351-684F96B3E99B}"/>
                </a:ext>
              </a:extLst>
            </p:cNvPr>
            <p:cNvSpPr/>
            <p:nvPr/>
          </p:nvSpPr>
          <p:spPr>
            <a:xfrm flipH="1">
              <a:off x="233159" y="-686834"/>
              <a:ext cx="1884776" cy="2521267"/>
            </a:xfrm>
            <a:custGeom>
              <a:avLst/>
              <a:gdLst>
                <a:gd name="connsiteX0" fmla="*/ 0 w 914400"/>
                <a:gd name="connsiteY0" fmla="*/ 2011680 h 2011680"/>
                <a:gd name="connsiteX1" fmla="*/ 182880 w 914400"/>
                <a:gd name="connsiteY1" fmla="*/ 1627632 h 2011680"/>
                <a:gd name="connsiteX2" fmla="*/ 649224 w 914400"/>
                <a:gd name="connsiteY2" fmla="*/ 1289304 h 2011680"/>
                <a:gd name="connsiteX3" fmla="*/ 914400 w 914400"/>
                <a:gd name="connsiteY3" fmla="*/ 0 h 2011680"/>
                <a:gd name="connsiteX0" fmla="*/ 0 w 889000"/>
                <a:gd name="connsiteY0" fmla="*/ 2043430 h 2043430"/>
                <a:gd name="connsiteX1" fmla="*/ 157480 w 889000"/>
                <a:gd name="connsiteY1" fmla="*/ 1627632 h 2043430"/>
                <a:gd name="connsiteX2" fmla="*/ 623824 w 889000"/>
                <a:gd name="connsiteY2" fmla="*/ 1289304 h 2043430"/>
                <a:gd name="connsiteX3" fmla="*/ 889000 w 889000"/>
                <a:gd name="connsiteY3" fmla="*/ 0 h 2043430"/>
                <a:gd name="connsiteX0" fmla="*/ 7 w 889007"/>
                <a:gd name="connsiteY0" fmla="*/ 2043430 h 2043430"/>
                <a:gd name="connsiteX1" fmla="*/ 157487 w 889007"/>
                <a:gd name="connsiteY1" fmla="*/ 1627632 h 2043430"/>
                <a:gd name="connsiteX2" fmla="*/ 623831 w 889007"/>
                <a:gd name="connsiteY2" fmla="*/ 1289304 h 2043430"/>
                <a:gd name="connsiteX3" fmla="*/ 889007 w 889007"/>
                <a:gd name="connsiteY3" fmla="*/ 0 h 2043430"/>
                <a:gd name="connsiteX0" fmla="*/ 3 w 889003"/>
                <a:gd name="connsiteY0" fmla="*/ 2043430 h 2043430"/>
                <a:gd name="connsiteX1" fmla="*/ 281308 w 889003"/>
                <a:gd name="connsiteY1" fmla="*/ 1586357 h 2043430"/>
                <a:gd name="connsiteX2" fmla="*/ 623827 w 889003"/>
                <a:gd name="connsiteY2" fmla="*/ 1289304 h 2043430"/>
                <a:gd name="connsiteX3" fmla="*/ 889003 w 889003"/>
                <a:gd name="connsiteY3" fmla="*/ 0 h 2043430"/>
                <a:gd name="connsiteX0" fmla="*/ 3 w 889003"/>
                <a:gd name="connsiteY0" fmla="*/ 2043430 h 2043430"/>
                <a:gd name="connsiteX1" fmla="*/ 281308 w 889003"/>
                <a:gd name="connsiteY1" fmla="*/ 1586357 h 2043430"/>
                <a:gd name="connsiteX2" fmla="*/ 620652 w 889003"/>
                <a:gd name="connsiteY2" fmla="*/ 1086104 h 2043430"/>
                <a:gd name="connsiteX3" fmla="*/ 889003 w 889003"/>
                <a:gd name="connsiteY3" fmla="*/ 0 h 2043430"/>
                <a:gd name="connsiteX0" fmla="*/ 3 w 889003"/>
                <a:gd name="connsiteY0" fmla="*/ 2043430 h 2043430"/>
                <a:gd name="connsiteX1" fmla="*/ 303533 w 889003"/>
                <a:gd name="connsiteY1" fmla="*/ 1592707 h 2043430"/>
                <a:gd name="connsiteX2" fmla="*/ 620652 w 889003"/>
                <a:gd name="connsiteY2" fmla="*/ 1086104 h 2043430"/>
                <a:gd name="connsiteX3" fmla="*/ 889003 w 889003"/>
                <a:gd name="connsiteY3" fmla="*/ 0 h 2043430"/>
                <a:gd name="connsiteX0" fmla="*/ 3 w 889003"/>
                <a:gd name="connsiteY0" fmla="*/ 2043430 h 2043430"/>
                <a:gd name="connsiteX1" fmla="*/ 303533 w 889003"/>
                <a:gd name="connsiteY1" fmla="*/ 1592707 h 2043430"/>
                <a:gd name="connsiteX2" fmla="*/ 620652 w 889003"/>
                <a:gd name="connsiteY2" fmla="*/ 1086104 h 2043430"/>
                <a:gd name="connsiteX3" fmla="*/ 889003 w 889003"/>
                <a:gd name="connsiteY3" fmla="*/ 0 h 2043430"/>
                <a:gd name="connsiteX0" fmla="*/ 398 w 889398"/>
                <a:gd name="connsiteY0" fmla="*/ 2043430 h 2043430"/>
                <a:gd name="connsiteX1" fmla="*/ 303928 w 889398"/>
                <a:gd name="connsiteY1" fmla="*/ 1592707 h 2043430"/>
                <a:gd name="connsiteX2" fmla="*/ 621047 w 889398"/>
                <a:gd name="connsiteY2" fmla="*/ 1086104 h 2043430"/>
                <a:gd name="connsiteX3" fmla="*/ 889398 w 889398"/>
                <a:gd name="connsiteY3" fmla="*/ 0 h 2043430"/>
                <a:gd name="connsiteX0" fmla="*/ 398 w 2070498"/>
                <a:gd name="connsiteY0" fmla="*/ 2316480 h 2316480"/>
                <a:gd name="connsiteX1" fmla="*/ 303928 w 2070498"/>
                <a:gd name="connsiteY1" fmla="*/ 1865757 h 2316480"/>
                <a:gd name="connsiteX2" fmla="*/ 621047 w 2070498"/>
                <a:gd name="connsiteY2" fmla="*/ 1359154 h 2316480"/>
                <a:gd name="connsiteX3" fmla="*/ 2070498 w 2070498"/>
                <a:gd name="connsiteY3" fmla="*/ 0 h 2316480"/>
                <a:gd name="connsiteX0" fmla="*/ 413 w 2070513"/>
                <a:gd name="connsiteY0" fmla="*/ 2316480 h 2316480"/>
                <a:gd name="connsiteX1" fmla="*/ 303943 w 2070513"/>
                <a:gd name="connsiteY1" fmla="*/ 1865757 h 2316480"/>
                <a:gd name="connsiteX2" fmla="*/ 779812 w 2070513"/>
                <a:gd name="connsiteY2" fmla="*/ 1327404 h 2316480"/>
                <a:gd name="connsiteX3" fmla="*/ 2070513 w 2070513"/>
                <a:gd name="connsiteY3" fmla="*/ 0 h 2316480"/>
                <a:gd name="connsiteX0" fmla="*/ 413 w 2070513"/>
                <a:gd name="connsiteY0" fmla="*/ 2316480 h 2316480"/>
                <a:gd name="connsiteX1" fmla="*/ 303943 w 2070513"/>
                <a:gd name="connsiteY1" fmla="*/ 1865757 h 2316480"/>
                <a:gd name="connsiteX2" fmla="*/ 779812 w 2070513"/>
                <a:gd name="connsiteY2" fmla="*/ 1203579 h 2316480"/>
                <a:gd name="connsiteX3" fmla="*/ 2070513 w 2070513"/>
                <a:gd name="connsiteY3" fmla="*/ 0 h 2316480"/>
                <a:gd name="connsiteX0" fmla="*/ 413 w 1884776"/>
                <a:gd name="connsiteY0" fmla="*/ 2521267 h 2521267"/>
                <a:gd name="connsiteX1" fmla="*/ 303943 w 1884776"/>
                <a:gd name="connsiteY1" fmla="*/ 2070544 h 2521267"/>
                <a:gd name="connsiteX2" fmla="*/ 779812 w 1884776"/>
                <a:gd name="connsiteY2" fmla="*/ 1408366 h 2521267"/>
                <a:gd name="connsiteX3" fmla="*/ 1884776 w 1884776"/>
                <a:gd name="connsiteY3" fmla="*/ 0 h 252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84776" h="2521267">
                  <a:moveTo>
                    <a:pt x="413" y="2521267"/>
                  </a:moveTo>
                  <a:cubicBezTo>
                    <a:pt x="-9874" y="2376741"/>
                    <a:pt x="174043" y="2256027"/>
                    <a:pt x="303943" y="2070544"/>
                  </a:cubicBezTo>
                  <a:cubicBezTo>
                    <a:pt x="433843" y="1885061"/>
                    <a:pt x="657892" y="1679638"/>
                    <a:pt x="779812" y="1408366"/>
                  </a:cubicBezTo>
                  <a:cubicBezTo>
                    <a:pt x="901732" y="1137094"/>
                    <a:pt x="1813148" y="509016"/>
                    <a:pt x="1884776" y="0"/>
                  </a:cubicBezTo>
                </a:path>
              </a:pathLst>
            </a:custGeom>
            <a:noFill/>
            <a:ln w="193675">
              <a:solidFill>
                <a:srgbClr val="AAA2D2"/>
              </a:solidFill>
            </a:ln>
            <a:scene3d>
              <a:camera prst="orthographicFront"/>
              <a:lightRig rig="threePt" dir="t"/>
            </a:scene3d>
            <a:sp3d>
              <a:bevelT w="190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8265697" y="848805"/>
            <a:ext cx="1511837" cy="3517569"/>
            <a:chOff x="8266557" y="-479435"/>
            <a:chExt cx="1450720" cy="3412166"/>
          </a:xfrm>
        </p:grpSpPr>
        <p:grpSp>
          <p:nvGrpSpPr>
            <p:cNvPr id="71" name="그룹 70"/>
            <p:cNvGrpSpPr/>
            <p:nvPr/>
          </p:nvGrpSpPr>
          <p:grpSpPr>
            <a:xfrm>
              <a:off x="8266557" y="-479435"/>
              <a:ext cx="1450720" cy="3412166"/>
              <a:chOff x="124345" y="-686834"/>
              <a:chExt cx="2379587" cy="5900381"/>
            </a:xfrm>
          </p:grpSpPr>
          <p:sp>
            <p:nvSpPr>
              <p:cNvPr id="72" name="사각형: 둥근 모서리 5">
                <a:extLst>
                  <a:ext uri="{FF2B5EF4-FFF2-40B4-BE49-F238E27FC236}">
                    <a16:creationId xmlns="" xmlns:a16="http://schemas.microsoft.com/office/drawing/2014/main" id="{34B98993-A4B3-051B-00AE-4B72B344A185}"/>
                  </a:ext>
                </a:extLst>
              </p:cNvPr>
              <p:cNvSpPr/>
              <p:nvPr/>
            </p:nvSpPr>
            <p:spPr>
              <a:xfrm>
                <a:off x="289588" y="2032829"/>
                <a:ext cx="2214344" cy="3180718"/>
              </a:xfrm>
              <a:prstGeom prst="roundRect">
                <a:avLst>
                  <a:gd name="adj" fmla="val 7627"/>
                </a:avLst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9999FF">
                    <a:alpha val="30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252000" rtlCol="0" anchor="t"/>
              <a:lstStyle/>
              <a:p>
                <a:pPr>
                  <a:lnSpc>
                    <a:spcPct val="150000"/>
                  </a:lnSpc>
                </a:pPr>
                <a:endParaRPr lang="en-US" altLang="ko-KR" sz="1200" b="1" dirty="0">
                  <a:solidFill>
                    <a:srgbClr val="3D346B"/>
                  </a:solidFill>
                </a:endParaRPr>
              </a:p>
              <a:p>
                <a:r>
                  <a:rPr lang="ko-KR" altLang="en-US" sz="1400" b="1" dirty="0" smtClean="0">
                    <a:solidFill>
                      <a:prstClr val="white"/>
                    </a:solidFill>
                  </a:rPr>
                  <a:t>나혜영</a:t>
                </a:r>
                <a:endParaRPr lang="ko-KR" altLang="en-US" sz="14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사각형: 둥근 모서리 11">
                <a:extLst>
                  <a:ext uri="{FF2B5EF4-FFF2-40B4-BE49-F238E27FC236}">
                    <a16:creationId xmlns="" xmlns:a16="http://schemas.microsoft.com/office/drawing/2014/main" id="{22334799-6EFD-7D98-B744-45560DC1AF97}"/>
                  </a:ext>
                </a:extLst>
              </p:cNvPr>
              <p:cNvSpPr/>
              <p:nvPr/>
            </p:nvSpPr>
            <p:spPr>
              <a:xfrm>
                <a:off x="585579" y="1768835"/>
                <a:ext cx="265592" cy="188793"/>
              </a:xfrm>
              <a:prstGeom prst="roundRect">
                <a:avLst/>
              </a:prstGeom>
              <a:noFill/>
              <a:ln w="19050">
                <a:solidFill>
                  <a:srgbClr val="AAA2D2"/>
                </a:solidFill>
              </a:ln>
              <a:scene3d>
                <a:camera prst="orthographicFront"/>
                <a:lightRig rig="threePt" dir="t"/>
              </a:scene3d>
              <a:sp3d>
                <a:bevelT w="12700" h="63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="" xmlns:a16="http://schemas.microsoft.com/office/drawing/2014/main" id="{926DF8DC-3961-A772-BE7E-5A75F4D733B6}"/>
                  </a:ext>
                </a:extLst>
              </p:cNvPr>
              <p:cNvSpPr/>
              <p:nvPr/>
            </p:nvSpPr>
            <p:spPr>
              <a:xfrm>
                <a:off x="622380" y="1901633"/>
                <a:ext cx="191995" cy="358391"/>
              </a:xfrm>
              <a:prstGeom prst="rect">
                <a:avLst/>
              </a:prstGeom>
              <a:gradFill flip="none" rotWithShape="1">
                <a:gsLst>
                  <a:gs pos="0">
                    <a:srgbClr val="AAA2D2">
                      <a:tint val="66000"/>
                      <a:satMod val="160000"/>
                    </a:srgbClr>
                  </a:gs>
                  <a:gs pos="50000">
                    <a:srgbClr val="AAA2D2">
                      <a:tint val="44500"/>
                      <a:satMod val="160000"/>
                    </a:srgbClr>
                  </a:gs>
                  <a:gs pos="100000">
                    <a:srgbClr val="AAA2D2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rgbClr val="3D346B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="" xmlns:a16="http://schemas.microsoft.com/office/drawing/2014/main" id="{5B900779-7BD6-B0C7-FAFC-6105A3D77F99}"/>
                  </a:ext>
                </a:extLst>
              </p:cNvPr>
              <p:cNvSpPr/>
              <p:nvPr/>
            </p:nvSpPr>
            <p:spPr>
              <a:xfrm>
                <a:off x="676778" y="2119230"/>
                <a:ext cx="83196" cy="83196"/>
              </a:xfrm>
              <a:prstGeom prst="ellipse">
                <a:avLst/>
              </a:prstGeom>
              <a:solidFill>
                <a:srgbClr val="AAA2D2"/>
              </a:solidFill>
              <a:ln w="3175">
                <a:solidFill>
                  <a:srgbClr val="5D4FA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사각형: 둥근 모서리 23">
                <a:extLst>
                  <a:ext uri="{FF2B5EF4-FFF2-40B4-BE49-F238E27FC236}">
                    <a16:creationId xmlns="" xmlns:a16="http://schemas.microsoft.com/office/drawing/2014/main" id="{CF1C4D07-D984-4C7B-C391-B11C5171065B}"/>
                  </a:ext>
                </a:extLst>
              </p:cNvPr>
              <p:cNvSpPr/>
              <p:nvPr/>
            </p:nvSpPr>
            <p:spPr>
              <a:xfrm>
                <a:off x="1977545" y="1768835"/>
                <a:ext cx="265592" cy="188793"/>
              </a:xfrm>
              <a:prstGeom prst="roundRect">
                <a:avLst/>
              </a:prstGeom>
              <a:noFill/>
              <a:ln w="19050">
                <a:solidFill>
                  <a:srgbClr val="AAA2D2"/>
                </a:solidFill>
              </a:ln>
              <a:scene3d>
                <a:camera prst="orthographicFront"/>
                <a:lightRig rig="threePt" dir="t"/>
              </a:scene3d>
              <a:sp3d>
                <a:bevelT w="12700" h="63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="" xmlns:a16="http://schemas.microsoft.com/office/drawing/2014/main" id="{F3B46BEC-4E3D-5AB7-90F9-4A4D11C974EB}"/>
                  </a:ext>
                </a:extLst>
              </p:cNvPr>
              <p:cNvSpPr/>
              <p:nvPr/>
            </p:nvSpPr>
            <p:spPr>
              <a:xfrm>
                <a:off x="2014346" y="1901633"/>
                <a:ext cx="191995" cy="358391"/>
              </a:xfrm>
              <a:prstGeom prst="rect">
                <a:avLst/>
              </a:prstGeom>
              <a:gradFill flip="none" rotWithShape="1">
                <a:gsLst>
                  <a:gs pos="0">
                    <a:srgbClr val="AAA2D2">
                      <a:tint val="66000"/>
                      <a:satMod val="160000"/>
                    </a:srgbClr>
                  </a:gs>
                  <a:gs pos="50000">
                    <a:srgbClr val="AAA2D2">
                      <a:tint val="44500"/>
                      <a:satMod val="160000"/>
                    </a:srgbClr>
                  </a:gs>
                  <a:gs pos="100000">
                    <a:srgbClr val="AAA2D2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rgbClr val="3D346B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타원 77">
                <a:extLst>
                  <a:ext uri="{FF2B5EF4-FFF2-40B4-BE49-F238E27FC236}">
                    <a16:creationId xmlns="" xmlns:a16="http://schemas.microsoft.com/office/drawing/2014/main" id="{E60A5EE5-3341-691A-2256-13318550AA99}"/>
                  </a:ext>
                </a:extLst>
              </p:cNvPr>
              <p:cNvSpPr/>
              <p:nvPr/>
            </p:nvSpPr>
            <p:spPr>
              <a:xfrm>
                <a:off x="2068744" y="2119230"/>
                <a:ext cx="83196" cy="83196"/>
              </a:xfrm>
              <a:prstGeom prst="ellipse">
                <a:avLst/>
              </a:prstGeom>
              <a:solidFill>
                <a:srgbClr val="AAA2D2"/>
              </a:solidFill>
              <a:ln w="3175">
                <a:solidFill>
                  <a:srgbClr val="5D4FA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: 도형 2">
                <a:extLst>
                  <a:ext uri="{FF2B5EF4-FFF2-40B4-BE49-F238E27FC236}">
                    <a16:creationId xmlns="" xmlns:a16="http://schemas.microsoft.com/office/drawing/2014/main" id="{333F5DAE-A2EA-7A5B-FF26-12A619C93D77}"/>
                  </a:ext>
                </a:extLst>
              </p:cNvPr>
              <p:cNvSpPr/>
              <p:nvPr/>
            </p:nvSpPr>
            <p:spPr>
              <a:xfrm>
                <a:off x="124345" y="-540702"/>
                <a:ext cx="1225419" cy="2391727"/>
              </a:xfrm>
              <a:custGeom>
                <a:avLst/>
                <a:gdLst>
                  <a:gd name="connsiteX0" fmla="*/ 0 w 914400"/>
                  <a:gd name="connsiteY0" fmla="*/ 2011680 h 2011680"/>
                  <a:gd name="connsiteX1" fmla="*/ 182880 w 914400"/>
                  <a:gd name="connsiteY1" fmla="*/ 1627632 h 2011680"/>
                  <a:gd name="connsiteX2" fmla="*/ 649224 w 914400"/>
                  <a:gd name="connsiteY2" fmla="*/ 1289304 h 2011680"/>
                  <a:gd name="connsiteX3" fmla="*/ 914400 w 914400"/>
                  <a:gd name="connsiteY3" fmla="*/ 0 h 2011680"/>
                  <a:gd name="connsiteX0" fmla="*/ 0 w 889000"/>
                  <a:gd name="connsiteY0" fmla="*/ 2043430 h 2043430"/>
                  <a:gd name="connsiteX1" fmla="*/ 157480 w 889000"/>
                  <a:gd name="connsiteY1" fmla="*/ 1627632 h 2043430"/>
                  <a:gd name="connsiteX2" fmla="*/ 623824 w 889000"/>
                  <a:gd name="connsiteY2" fmla="*/ 1289304 h 2043430"/>
                  <a:gd name="connsiteX3" fmla="*/ 889000 w 889000"/>
                  <a:gd name="connsiteY3" fmla="*/ 0 h 2043430"/>
                  <a:gd name="connsiteX0" fmla="*/ 7 w 889007"/>
                  <a:gd name="connsiteY0" fmla="*/ 2043430 h 2043430"/>
                  <a:gd name="connsiteX1" fmla="*/ 157487 w 889007"/>
                  <a:gd name="connsiteY1" fmla="*/ 1627632 h 2043430"/>
                  <a:gd name="connsiteX2" fmla="*/ 623831 w 889007"/>
                  <a:gd name="connsiteY2" fmla="*/ 1289304 h 2043430"/>
                  <a:gd name="connsiteX3" fmla="*/ 889007 w 889007"/>
                  <a:gd name="connsiteY3" fmla="*/ 0 h 2043430"/>
                  <a:gd name="connsiteX0" fmla="*/ 3 w 889003"/>
                  <a:gd name="connsiteY0" fmla="*/ 2043430 h 2043430"/>
                  <a:gd name="connsiteX1" fmla="*/ 281308 w 889003"/>
                  <a:gd name="connsiteY1" fmla="*/ 1586357 h 2043430"/>
                  <a:gd name="connsiteX2" fmla="*/ 623827 w 889003"/>
                  <a:gd name="connsiteY2" fmla="*/ 1289304 h 2043430"/>
                  <a:gd name="connsiteX3" fmla="*/ 889003 w 889003"/>
                  <a:gd name="connsiteY3" fmla="*/ 0 h 2043430"/>
                  <a:gd name="connsiteX0" fmla="*/ 3 w 889003"/>
                  <a:gd name="connsiteY0" fmla="*/ 2043430 h 2043430"/>
                  <a:gd name="connsiteX1" fmla="*/ 281308 w 889003"/>
                  <a:gd name="connsiteY1" fmla="*/ 1586357 h 2043430"/>
                  <a:gd name="connsiteX2" fmla="*/ 620652 w 889003"/>
                  <a:gd name="connsiteY2" fmla="*/ 1086104 h 2043430"/>
                  <a:gd name="connsiteX3" fmla="*/ 889003 w 889003"/>
                  <a:gd name="connsiteY3" fmla="*/ 0 h 2043430"/>
                  <a:gd name="connsiteX0" fmla="*/ 3 w 889003"/>
                  <a:gd name="connsiteY0" fmla="*/ 2043430 h 2043430"/>
                  <a:gd name="connsiteX1" fmla="*/ 303533 w 889003"/>
                  <a:gd name="connsiteY1" fmla="*/ 1592707 h 2043430"/>
                  <a:gd name="connsiteX2" fmla="*/ 620652 w 889003"/>
                  <a:gd name="connsiteY2" fmla="*/ 1086104 h 2043430"/>
                  <a:gd name="connsiteX3" fmla="*/ 889003 w 889003"/>
                  <a:gd name="connsiteY3" fmla="*/ 0 h 2043430"/>
                  <a:gd name="connsiteX0" fmla="*/ 3 w 889003"/>
                  <a:gd name="connsiteY0" fmla="*/ 2043430 h 2043430"/>
                  <a:gd name="connsiteX1" fmla="*/ 303533 w 889003"/>
                  <a:gd name="connsiteY1" fmla="*/ 1592707 h 2043430"/>
                  <a:gd name="connsiteX2" fmla="*/ 620652 w 889003"/>
                  <a:gd name="connsiteY2" fmla="*/ 1086104 h 2043430"/>
                  <a:gd name="connsiteX3" fmla="*/ 889003 w 889003"/>
                  <a:gd name="connsiteY3" fmla="*/ 0 h 2043430"/>
                  <a:gd name="connsiteX0" fmla="*/ 398 w 889398"/>
                  <a:gd name="connsiteY0" fmla="*/ 2043430 h 2043430"/>
                  <a:gd name="connsiteX1" fmla="*/ 303928 w 889398"/>
                  <a:gd name="connsiteY1" fmla="*/ 1592707 h 2043430"/>
                  <a:gd name="connsiteX2" fmla="*/ 621047 w 889398"/>
                  <a:gd name="connsiteY2" fmla="*/ 1086104 h 2043430"/>
                  <a:gd name="connsiteX3" fmla="*/ 889398 w 889398"/>
                  <a:gd name="connsiteY3" fmla="*/ 0 h 2043430"/>
                  <a:gd name="connsiteX0" fmla="*/ 789734 w 1417010"/>
                  <a:gd name="connsiteY0" fmla="*/ 2113280 h 2113280"/>
                  <a:gd name="connsiteX1" fmla="*/ 1093264 w 1417010"/>
                  <a:gd name="connsiteY1" fmla="*/ 1662557 h 2113280"/>
                  <a:gd name="connsiteX2" fmla="*/ 1410383 w 1417010"/>
                  <a:gd name="connsiteY2" fmla="*/ 1155954 h 2113280"/>
                  <a:gd name="connsiteX3" fmla="*/ 2334 w 1417010"/>
                  <a:gd name="connsiteY3" fmla="*/ 0 h 2113280"/>
                  <a:gd name="connsiteX0" fmla="*/ 787400 w 1415238"/>
                  <a:gd name="connsiteY0" fmla="*/ 2113280 h 2113280"/>
                  <a:gd name="connsiteX1" fmla="*/ 1090930 w 1415238"/>
                  <a:gd name="connsiteY1" fmla="*/ 1662557 h 2113280"/>
                  <a:gd name="connsiteX2" fmla="*/ 1408049 w 1415238"/>
                  <a:gd name="connsiteY2" fmla="*/ 1155954 h 2113280"/>
                  <a:gd name="connsiteX3" fmla="*/ 0 w 1415238"/>
                  <a:gd name="connsiteY3" fmla="*/ 0 h 2113280"/>
                  <a:gd name="connsiteX0" fmla="*/ 787400 w 1415238"/>
                  <a:gd name="connsiteY0" fmla="*/ 2221230 h 2221230"/>
                  <a:gd name="connsiteX1" fmla="*/ 1090930 w 1415238"/>
                  <a:gd name="connsiteY1" fmla="*/ 1770507 h 2221230"/>
                  <a:gd name="connsiteX2" fmla="*/ 1408049 w 1415238"/>
                  <a:gd name="connsiteY2" fmla="*/ 1263904 h 2221230"/>
                  <a:gd name="connsiteX3" fmla="*/ 0 w 1415238"/>
                  <a:gd name="connsiteY3" fmla="*/ 0 h 2221230"/>
                  <a:gd name="connsiteX0" fmla="*/ 787400 w 1414986"/>
                  <a:gd name="connsiteY0" fmla="*/ 2221230 h 2221230"/>
                  <a:gd name="connsiteX1" fmla="*/ 1090930 w 1414986"/>
                  <a:gd name="connsiteY1" fmla="*/ 1770507 h 2221230"/>
                  <a:gd name="connsiteX2" fmla="*/ 1408049 w 1414986"/>
                  <a:gd name="connsiteY2" fmla="*/ 1263904 h 2221230"/>
                  <a:gd name="connsiteX3" fmla="*/ 0 w 1414986"/>
                  <a:gd name="connsiteY3" fmla="*/ 0 h 2221230"/>
                  <a:gd name="connsiteX0" fmla="*/ 787400 w 1414986"/>
                  <a:gd name="connsiteY0" fmla="*/ 2240280 h 2240280"/>
                  <a:gd name="connsiteX1" fmla="*/ 1090930 w 1414986"/>
                  <a:gd name="connsiteY1" fmla="*/ 1789557 h 2240280"/>
                  <a:gd name="connsiteX2" fmla="*/ 1408049 w 1414986"/>
                  <a:gd name="connsiteY2" fmla="*/ 1282954 h 2240280"/>
                  <a:gd name="connsiteX3" fmla="*/ 0 w 1414986"/>
                  <a:gd name="connsiteY3" fmla="*/ 0 h 2240280"/>
                  <a:gd name="connsiteX0" fmla="*/ 644525 w 1272788"/>
                  <a:gd name="connsiteY0" fmla="*/ 2311717 h 2311717"/>
                  <a:gd name="connsiteX1" fmla="*/ 948055 w 1272788"/>
                  <a:gd name="connsiteY1" fmla="*/ 1860994 h 2311717"/>
                  <a:gd name="connsiteX2" fmla="*/ 1265174 w 1272788"/>
                  <a:gd name="connsiteY2" fmla="*/ 1354391 h 2311717"/>
                  <a:gd name="connsiteX3" fmla="*/ 0 w 1272788"/>
                  <a:gd name="connsiteY3" fmla="*/ 0 h 2311717"/>
                  <a:gd name="connsiteX0" fmla="*/ 596900 w 1225419"/>
                  <a:gd name="connsiteY0" fmla="*/ 2368867 h 2368867"/>
                  <a:gd name="connsiteX1" fmla="*/ 900430 w 1225419"/>
                  <a:gd name="connsiteY1" fmla="*/ 1918144 h 2368867"/>
                  <a:gd name="connsiteX2" fmla="*/ 1217549 w 1225419"/>
                  <a:gd name="connsiteY2" fmla="*/ 1411541 h 2368867"/>
                  <a:gd name="connsiteX3" fmla="*/ 0 w 1225419"/>
                  <a:gd name="connsiteY3" fmla="*/ 0 h 2368867"/>
                  <a:gd name="connsiteX0" fmla="*/ 596900 w 1225419"/>
                  <a:gd name="connsiteY0" fmla="*/ 2391727 h 2391727"/>
                  <a:gd name="connsiteX1" fmla="*/ 900430 w 1225419"/>
                  <a:gd name="connsiteY1" fmla="*/ 1941004 h 2391727"/>
                  <a:gd name="connsiteX2" fmla="*/ 1217549 w 1225419"/>
                  <a:gd name="connsiteY2" fmla="*/ 1434401 h 2391727"/>
                  <a:gd name="connsiteX3" fmla="*/ 0 w 1225419"/>
                  <a:gd name="connsiteY3" fmla="*/ 0 h 2391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5419" h="2391727">
                    <a:moveTo>
                      <a:pt x="596900" y="2391727"/>
                    </a:moveTo>
                    <a:cubicBezTo>
                      <a:pt x="586613" y="2247201"/>
                      <a:pt x="777939" y="2087858"/>
                      <a:pt x="900430" y="1941004"/>
                    </a:cubicBezTo>
                    <a:cubicBezTo>
                      <a:pt x="1022921" y="1794150"/>
                      <a:pt x="1095629" y="1705673"/>
                      <a:pt x="1217549" y="1434401"/>
                    </a:cubicBezTo>
                    <a:cubicBezTo>
                      <a:pt x="1339469" y="1163129"/>
                      <a:pt x="4572" y="470916"/>
                      <a:pt x="0" y="0"/>
                    </a:cubicBezTo>
                  </a:path>
                </a:pathLst>
              </a:custGeom>
              <a:noFill/>
              <a:ln w="193675">
                <a:solidFill>
                  <a:srgbClr val="AAA2D2"/>
                </a:solidFill>
              </a:ln>
              <a:scene3d>
                <a:camera prst="orthographicFront"/>
                <a:lightRig rig="threePt" dir="t"/>
              </a:scene3d>
              <a:sp3d>
                <a:bevelT w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자유형: 도형 47">
                <a:extLst>
                  <a:ext uri="{FF2B5EF4-FFF2-40B4-BE49-F238E27FC236}">
                    <a16:creationId xmlns="" xmlns:a16="http://schemas.microsoft.com/office/drawing/2014/main" id="{303A9C38-A367-AF45-3351-684F96B3E99B}"/>
                  </a:ext>
                </a:extLst>
              </p:cNvPr>
              <p:cNvSpPr/>
              <p:nvPr/>
            </p:nvSpPr>
            <p:spPr>
              <a:xfrm flipH="1">
                <a:off x="233159" y="-686834"/>
                <a:ext cx="1884776" cy="2521267"/>
              </a:xfrm>
              <a:custGeom>
                <a:avLst/>
                <a:gdLst>
                  <a:gd name="connsiteX0" fmla="*/ 0 w 914400"/>
                  <a:gd name="connsiteY0" fmla="*/ 2011680 h 2011680"/>
                  <a:gd name="connsiteX1" fmla="*/ 182880 w 914400"/>
                  <a:gd name="connsiteY1" fmla="*/ 1627632 h 2011680"/>
                  <a:gd name="connsiteX2" fmla="*/ 649224 w 914400"/>
                  <a:gd name="connsiteY2" fmla="*/ 1289304 h 2011680"/>
                  <a:gd name="connsiteX3" fmla="*/ 914400 w 914400"/>
                  <a:gd name="connsiteY3" fmla="*/ 0 h 2011680"/>
                  <a:gd name="connsiteX0" fmla="*/ 0 w 889000"/>
                  <a:gd name="connsiteY0" fmla="*/ 2043430 h 2043430"/>
                  <a:gd name="connsiteX1" fmla="*/ 157480 w 889000"/>
                  <a:gd name="connsiteY1" fmla="*/ 1627632 h 2043430"/>
                  <a:gd name="connsiteX2" fmla="*/ 623824 w 889000"/>
                  <a:gd name="connsiteY2" fmla="*/ 1289304 h 2043430"/>
                  <a:gd name="connsiteX3" fmla="*/ 889000 w 889000"/>
                  <a:gd name="connsiteY3" fmla="*/ 0 h 2043430"/>
                  <a:gd name="connsiteX0" fmla="*/ 7 w 889007"/>
                  <a:gd name="connsiteY0" fmla="*/ 2043430 h 2043430"/>
                  <a:gd name="connsiteX1" fmla="*/ 157487 w 889007"/>
                  <a:gd name="connsiteY1" fmla="*/ 1627632 h 2043430"/>
                  <a:gd name="connsiteX2" fmla="*/ 623831 w 889007"/>
                  <a:gd name="connsiteY2" fmla="*/ 1289304 h 2043430"/>
                  <a:gd name="connsiteX3" fmla="*/ 889007 w 889007"/>
                  <a:gd name="connsiteY3" fmla="*/ 0 h 2043430"/>
                  <a:gd name="connsiteX0" fmla="*/ 3 w 889003"/>
                  <a:gd name="connsiteY0" fmla="*/ 2043430 h 2043430"/>
                  <a:gd name="connsiteX1" fmla="*/ 281308 w 889003"/>
                  <a:gd name="connsiteY1" fmla="*/ 1586357 h 2043430"/>
                  <a:gd name="connsiteX2" fmla="*/ 623827 w 889003"/>
                  <a:gd name="connsiteY2" fmla="*/ 1289304 h 2043430"/>
                  <a:gd name="connsiteX3" fmla="*/ 889003 w 889003"/>
                  <a:gd name="connsiteY3" fmla="*/ 0 h 2043430"/>
                  <a:gd name="connsiteX0" fmla="*/ 3 w 889003"/>
                  <a:gd name="connsiteY0" fmla="*/ 2043430 h 2043430"/>
                  <a:gd name="connsiteX1" fmla="*/ 281308 w 889003"/>
                  <a:gd name="connsiteY1" fmla="*/ 1586357 h 2043430"/>
                  <a:gd name="connsiteX2" fmla="*/ 620652 w 889003"/>
                  <a:gd name="connsiteY2" fmla="*/ 1086104 h 2043430"/>
                  <a:gd name="connsiteX3" fmla="*/ 889003 w 889003"/>
                  <a:gd name="connsiteY3" fmla="*/ 0 h 2043430"/>
                  <a:gd name="connsiteX0" fmla="*/ 3 w 889003"/>
                  <a:gd name="connsiteY0" fmla="*/ 2043430 h 2043430"/>
                  <a:gd name="connsiteX1" fmla="*/ 303533 w 889003"/>
                  <a:gd name="connsiteY1" fmla="*/ 1592707 h 2043430"/>
                  <a:gd name="connsiteX2" fmla="*/ 620652 w 889003"/>
                  <a:gd name="connsiteY2" fmla="*/ 1086104 h 2043430"/>
                  <a:gd name="connsiteX3" fmla="*/ 889003 w 889003"/>
                  <a:gd name="connsiteY3" fmla="*/ 0 h 2043430"/>
                  <a:gd name="connsiteX0" fmla="*/ 3 w 889003"/>
                  <a:gd name="connsiteY0" fmla="*/ 2043430 h 2043430"/>
                  <a:gd name="connsiteX1" fmla="*/ 303533 w 889003"/>
                  <a:gd name="connsiteY1" fmla="*/ 1592707 h 2043430"/>
                  <a:gd name="connsiteX2" fmla="*/ 620652 w 889003"/>
                  <a:gd name="connsiteY2" fmla="*/ 1086104 h 2043430"/>
                  <a:gd name="connsiteX3" fmla="*/ 889003 w 889003"/>
                  <a:gd name="connsiteY3" fmla="*/ 0 h 2043430"/>
                  <a:gd name="connsiteX0" fmla="*/ 398 w 889398"/>
                  <a:gd name="connsiteY0" fmla="*/ 2043430 h 2043430"/>
                  <a:gd name="connsiteX1" fmla="*/ 303928 w 889398"/>
                  <a:gd name="connsiteY1" fmla="*/ 1592707 h 2043430"/>
                  <a:gd name="connsiteX2" fmla="*/ 621047 w 889398"/>
                  <a:gd name="connsiteY2" fmla="*/ 1086104 h 2043430"/>
                  <a:gd name="connsiteX3" fmla="*/ 889398 w 889398"/>
                  <a:gd name="connsiteY3" fmla="*/ 0 h 2043430"/>
                  <a:gd name="connsiteX0" fmla="*/ 398 w 2070498"/>
                  <a:gd name="connsiteY0" fmla="*/ 2316480 h 2316480"/>
                  <a:gd name="connsiteX1" fmla="*/ 303928 w 2070498"/>
                  <a:gd name="connsiteY1" fmla="*/ 1865757 h 2316480"/>
                  <a:gd name="connsiteX2" fmla="*/ 621047 w 2070498"/>
                  <a:gd name="connsiteY2" fmla="*/ 1359154 h 2316480"/>
                  <a:gd name="connsiteX3" fmla="*/ 2070498 w 2070498"/>
                  <a:gd name="connsiteY3" fmla="*/ 0 h 2316480"/>
                  <a:gd name="connsiteX0" fmla="*/ 413 w 2070513"/>
                  <a:gd name="connsiteY0" fmla="*/ 2316480 h 2316480"/>
                  <a:gd name="connsiteX1" fmla="*/ 303943 w 2070513"/>
                  <a:gd name="connsiteY1" fmla="*/ 1865757 h 2316480"/>
                  <a:gd name="connsiteX2" fmla="*/ 779812 w 2070513"/>
                  <a:gd name="connsiteY2" fmla="*/ 1327404 h 2316480"/>
                  <a:gd name="connsiteX3" fmla="*/ 2070513 w 2070513"/>
                  <a:gd name="connsiteY3" fmla="*/ 0 h 2316480"/>
                  <a:gd name="connsiteX0" fmla="*/ 413 w 2070513"/>
                  <a:gd name="connsiteY0" fmla="*/ 2316480 h 2316480"/>
                  <a:gd name="connsiteX1" fmla="*/ 303943 w 2070513"/>
                  <a:gd name="connsiteY1" fmla="*/ 1865757 h 2316480"/>
                  <a:gd name="connsiteX2" fmla="*/ 779812 w 2070513"/>
                  <a:gd name="connsiteY2" fmla="*/ 1203579 h 2316480"/>
                  <a:gd name="connsiteX3" fmla="*/ 2070513 w 2070513"/>
                  <a:gd name="connsiteY3" fmla="*/ 0 h 2316480"/>
                  <a:gd name="connsiteX0" fmla="*/ 413 w 1884776"/>
                  <a:gd name="connsiteY0" fmla="*/ 2521267 h 2521267"/>
                  <a:gd name="connsiteX1" fmla="*/ 303943 w 1884776"/>
                  <a:gd name="connsiteY1" fmla="*/ 2070544 h 2521267"/>
                  <a:gd name="connsiteX2" fmla="*/ 779812 w 1884776"/>
                  <a:gd name="connsiteY2" fmla="*/ 1408366 h 2521267"/>
                  <a:gd name="connsiteX3" fmla="*/ 1884776 w 1884776"/>
                  <a:gd name="connsiteY3" fmla="*/ 0 h 2521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84776" h="2521267">
                    <a:moveTo>
                      <a:pt x="413" y="2521267"/>
                    </a:moveTo>
                    <a:cubicBezTo>
                      <a:pt x="-9874" y="2376741"/>
                      <a:pt x="174043" y="2256027"/>
                      <a:pt x="303943" y="2070544"/>
                    </a:cubicBezTo>
                    <a:cubicBezTo>
                      <a:pt x="433843" y="1885061"/>
                      <a:pt x="657892" y="1679638"/>
                      <a:pt x="779812" y="1408366"/>
                    </a:cubicBezTo>
                    <a:cubicBezTo>
                      <a:pt x="901732" y="1137094"/>
                      <a:pt x="1813148" y="509016"/>
                      <a:pt x="1884776" y="0"/>
                    </a:cubicBezTo>
                  </a:path>
                </a:pathLst>
              </a:custGeom>
              <a:noFill/>
              <a:ln w="193675">
                <a:solidFill>
                  <a:srgbClr val="AAA2D2"/>
                </a:solidFill>
              </a:ln>
              <a:scene3d>
                <a:camera prst="orthographicFront"/>
                <a:lightRig rig="threePt" dir="t"/>
              </a:scene3d>
              <a:sp3d>
                <a:bevelT w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9" name="Picture 14">
              <a:extLst>
                <a:ext uri="{FF2B5EF4-FFF2-40B4-BE49-F238E27FC236}">
                  <a16:creationId xmlns="" xmlns:a16="http://schemas.microsoft.com/office/drawing/2014/main" id="{F351BCA9-D77E-E877-D26B-7A63DE4912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2894" y="1809437"/>
              <a:ext cx="1123294" cy="1123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그룹 6"/>
          <p:cNvGrpSpPr/>
          <p:nvPr/>
        </p:nvGrpSpPr>
        <p:grpSpPr>
          <a:xfrm>
            <a:off x="6220707" y="854628"/>
            <a:ext cx="1511837" cy="3519556"/>
            <a:chOff x="6180633" y="-517388"/>
            <a:chExt cx="1450720" cy="3414093"/>
          </a:xfrm>
        </p:grpSpPr>
        <p:grpSp>
          <p:nvGrpSpPr>
            <p:cNvPr id="61" name="그룹 60"/>
            <p:cNvGrpSpPr/>
            <p:nvPr/>
          </p:nvGrpSpPr>
          <p:grpSpPr>
            <a:xfrm>
              <a:off x="6180633" y="-517388"/>
              <a:ext cx="1450720" cy="3412166"/>
              <a:chOff x="124345" y="-686834"/>
              <a:chExt cx="2379587" cy="5900381"/>
            </a:xfrm>
          </p:grpSpPr>
          <p:sp>
            <p:nvSpPr>
              <p:cNvPr id="62" name="사각형: 둥근 모서리 5">
                <a:extLst>
                  <a:ext uri="{FF2B5EF4-FFF2-40B4-BE49-F238E27FC236}">
                    <a16:creationId xmlns="" xmlns:a16="http://schemas.microsoft.com/office/drawing/2014/main" id="{34B98993-A4B3-051B-00AE-4B72B344A185}"/>
                  </a:ext>
                </a:extLst>
              </p:cNvPr>
              <p:cNvSpPr/>
              <p:nvPr/>
            </p:nvSpPr>
            <p:spPr>
              <a:xfrm>
                <a:off x="289588" y="2032829"/>
                <a:ext cx="2214344" cy="3180718"/>
              </a:xfrm>
              <a:prstGeom prst="roundRect">
                <a:avLst>
                  <a:gd name="adj" fmla="val 7627"/>
                </a:avLst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9999FF">
                    <a:alpha val="30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252000" rtlCol="0" anchor="t"/>
              <a:lstStyle/>
              <a:p>
                <a:pPr>
                  <a:lnSpc>
                    <a:spcPct val="150000"/>
                  </a:lnSpc>
                </a:pPr>
                <a:endParaRPr lang="en-US" altLang="ko-KR" sz="1200" b="1" dirty="0">
                  <a:solidFill>
                    <a:srgbClr val="3D346B"/>
                  </a:solidFill>
                </a:endParaRPr>
              </a:p>
              <a:p>
                <a:r>
                  <a:rPr lang="ko-KR" altLang="en-US" sz="1400" b="1" dirty="0" smtClean="0">
                    <a:solidFill>
                      <a:prstClr val="white"/>
                    </a:solidFill>
                  </a:rPr>
                  <a:t>김슬기</a:t>
                </a:r>
                <a:endParaRPr lang="ko-KR" altLang="en-US" sz="14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사각형: 둥근 모서리 11">
                <a:extLst>
                  <a:ext uri="{FF2B5EF4-FFF2-40B4-BE49-F238E27FC236}">
                    <a16:creationId xmlns="" xmlns:a16="http://schemas.microsoft.com/office/drawing/2014/main" id="{22334799-6EFD-7D98-B744-45560DC1AF97}"/>
                  </a:ext>
                </a:extLst>
              </p:cNvPr>
              <p:cNvSpPr/>
              <p:nvPr/>
            </p:nvSpPr>
            <p:spPr>
              <a:xfrm>
                <a:off x="585579" y="1768835"/>
                <a:ext cx="265592" cy="188793"/>
              </a:xfrm>
              <a:prstGeom prst="roundRect">
                <a:avLst/>
              </a:prstGeom>
              <a:noFill/>
              <a:ln w="19050">
                <a:solidFill>
                  <a:srgbClr val="AAA2D2"/>
                </a:solidFill>
              </a:ln>
              <a:scene3d>
                <a:camera prst="orthographicFront"/>
                <a:lightRig rig="threePt" dir="t"/>
              </a:scene3d>
              <a:sp3d>
                <a:bevelT w="12700" h="63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="" xmlns:a16="http://schemas.microsoft.com/office/drawing/2014/main" id="{926DF8DC-3961-A772-BE7E-5A75F4D733B6}"/>
                  </a:ext>
                </a:extLst>
              </p:cNvPr>
              <p:cNvSpPr/>
              <p:nvPr/>
            </p:nvSpPr>
            <p:spPr>
              <a:xfrm>
                <a:off x="622380" y="1901633"/>
                <a:ext cx="191995" cy="358391"/>
              </a:xfrm>
              <a:prstGeom prst="rect">
                <a:avLst/>
              </a:prstGeom>
              <a:gradFill flip="none" rotWithShape="1">
                <a:gsLst>
                  <a:gs pos="0">
                    <a:srgbClr val="AAA2D2">
                      <a:tint val="66000"/>
                      <a:satMod val="160000"/>
                    </a:srgbClr>
                  </a:gs>
                  <a:gs pos="50000">
                    <a:srgbClr val="AAA2D2">
                      <a:tint val="44500"/>
                      <a:satMod val="160000"/>
                    </a:srgbClr>
                  </a:gs>
                  <a:gs pos="100000">
                    <a:srgbClr val="AAA2D2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rgbClr val="3D346B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="" xmlns:a16="http://schemas.microsoft.com/office/drawing/2014/main" id="{5B900779-7BD6-B0C7-FAFC-6105A3D77F99}"/>
                  </a:ext>
                </a:extLst>
              </p:cNvPr>
              <p:cNvSpPr/>
              <p:nvPr/>
            </p:nvSpPr>
            <p:spPr>
              <a:xfrm>
                <a:off x="676778" y="2119230"/>
                <a:ext cx="83196" cy="83196"/>
              </a:xfrm>
              <a:prstGeom prst="ellipse">
                <a:avLst/>
              </a:prstGeom>
              <a:solidFill>
                <a:srgbClr val="AAA2D2"/>
              </a:solidFill>
              <a:ln w="3175">
                <a:solidFill>
                  <a:srgbClr val="5D4FA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사각형: 둥근 모서리 23">
                <a:extLst>
                  <a:ext uri="{FF2B5EF4-FFF2-40B4-BE49-F238E27FC236}">
                    <a16:creationId xmlns="" xmlns:a16="http://schemas.microsoft.com/office/drawing/2014/main" id="{CF1C4D07-D984-4C7B-C391-B11C5171065B}"/>
                  </a:ext>
                </a:extLst>
              </p:cNvPr>
              <p:cNvSpPr/>
              <p:nvPr/>
            </p:nvSpPr>
            <p:spPr>
              <a:xfrm>
                <a:off x="1977545" y="1768835"/>
                <a:ext cx="265592" cy="188793"/>
              </a:xfrm>
              <a:prstGeom prst="roundRect">
                <a:avLst/>
              </a:prstGeom>
              <a:noFill/>
              <a:ln w="19050">
                <a:solidFill>
                  <a:srgbClr val="AAA2D2"/>
                </a:solidFill>
              </a:ln>
              <a:scene3d>
                <a:camera prst="orthographicFront"/>
                <a:lightRig rig="threePt" dir="t"/>
              </a:scene3d>
              <a:sp3d>
                <a:bevelT w="12700" h="63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="" xmlns:a16="http://schemas.microsoft.com/office/drawing/2014/main" id="{F3B46BEC-4E3D-5AB7-90F9-4A4D11C974EB}"/>
                  </a:ext>
                </a:extLst>
              </p:cNvPr>
              <p:cNvSpPr/>
              <p:nvPr/>
            </p:nvSpPr>
            <p:spPr>
              <a:xfrm>
                <a:off x="2014346" y="1901633"/>
                <a:ext cx="191995" cy="358391"/>
              </a:xfrm>
              <a:prstGeom prst="rect">
                <a:avLst/>
              </a:prstGeom>
              <a:gradFill flip="none" rotWithShape="1">
                <a:gsLst>
                  <a:gs pos="0">
                    <a:srgbClr val="AAA2D2">
                      <a:tint val="66000"/>
                      <a:satMod val="160000"/>
                    </a:srgbClr>
                  </a:gs>
                  <a:gs pos="50000">
                    <a:srgbClr val="AAA2D2">
                      <a:tint val="44500"/>
                      <a:satMod val="160000"/>
                    </a:srgbClr>
                  </a:gs>
                  <a:gs pos="100000">
                    <a:srgbClr val="AAA2D2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rgbClr val="3D346B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="" xmlns:a16="http://schemas.microsoft.com/office/drawing/2014/main" id="{E60A5EE5-3341-691A-2256-13318550AA99}"/>
                  </a:ext>
                </a:extLst>
              </p:cNvPr>
              <p:cNvSpPr/>
              <p:nvPr/>
            </p:nvSpPr>
            <p:spPr>
              <a:xfrm>
                <a:off x="2068744" y="2119230"/>
                <a:ext cx="83196" cy="83196"/>
              </a:xfrm>
              <a:prstGeom prst="ellipse">
                <a:avLst/>
              </a:prstGeom>
              <a:solidFill>
                <a:srgbClr val="AAA2D2"/>
              </a:solidFill>
              <a:ln w="3175">
                <a:solidFill>
                  <a:srgbClr val="5D4FA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2">
                <a:extLst>
                  <a:ext uri="{FF2B5EF4-FFF2-40B4-BE49-F238E27FC236}">
                    <a16:creationId xmlns="" xmlns:a16="http://schemas.microsoft.com/office/drawing/2014/main" id="{333F5DAE-A2EA-7A5B-FF26-12A619C93D77}"/>
                  </a:ext>
                </a:extLst>
              </p:cNvPr>
              <p:cNvSpPr/>
              <p:nvPr/>
            </p:nvSpPr>
            <p:spPr>
              <a:xfrm>
                <a:off x="124345" y="-540702"/>
                <a:ext cx="1225419" cy="2391727"/>
              </a:xfrm>
              <a:custGeom>
                <a:avLst/>
                <a:gdLst>
                  <a:gd name="connsiteX0" fmla="*/ 0 w 914400"/>
                  <a:gd name="connsiteY0" fmla="*/ 2011680 h 2011680"/>
                  <a:gd name="connsiteX1" fmla="*/ 182880 w 914400"/>
                  <a:gd name="connsiteY1" fmla="*/ 1627632 h 2011680"/>
                  <a:gd name="connsiteX2" fmla="*/ 649224 w 914400"/>
                  <a:gd name="connsiteY2" fmla="*/ 1289304 h 2011680"/>
                  <a:gd name="connsiteX3" fmla="*/ 914400 w 914400"/>
                  <a:gd name="connsiteY3" fmla="*/ 0 h 2011680"/>
                  <a:gd name="connsiteX0" fmla="*/ 0 w 889000"/>
                  <a:gd name="connsiteY0" fmla="*/ 2043430 h 2043430"/>
                  <a:gd name="connsiteX1" fmla="*/ 157480 w 889000"/>
                  <a:gd name="connsiteY1" fmla="*/ 1627632 h 2043430"/>
                  <a:gd name="connsiteX2" fmla="*/ 623824 w 889000"/>
                  <a:gd name="connsiteY2" fmla="*/ 1289304 h 2043430"/>
                  <a:gd name="connsiteX3" fmla="*/ 889000 w 889000"/>
                  <a:gd name="connsiteY3" fmla="*/ 0 h 2043430"/>
                  <a:gd name="connsiteX0" fmla="*/ 7 w 889007"/>
                  <a:gd name="connsiteY0" fmla="*/ 2043430 h 2043430"/>
                  <a:gd name="connsiteX1" fmla="*/ 157487 w 889007"/>
                  <a:gd name="connsiteY1" fmla="*/ 1627632 h 2043430"/>
                  <a:gd name="connsiteX2" fmla="*/ 623831 w 889007"/>
                  <a:gd name="connsiteY2" fmla="*/ 1289304 h 2043430"/>
                  <a:gd name="connsiteX3" fmla="*/ 889007 w 889007"/>
                  <a:gd name="connsiteY3" fmla="*/ 0 h 2043430"/>
                  <a:gd name="connsiteX0" fmla="*/ 3 w 889003"/>
                  <a:gd name="connsiteY0" fmla="*/ 2043430 h 2043430"/>
                  <a:gd name="connsiteX1" fmla="*/ 281308 w 889003"/>
                  <a:gd name="connsiteY1" fmla="*/ 1586357 h 2043430"/>
                  <a:gd name="connsiteX2" fmla="*/ 623827 w 889003"/>
                  <a:gd name="connsiteY2" fmla="*/ 1289304 h 2043430"/>
                  <a:gd name="connsiteX3" fmla="*/ 889003 w 889003"/>
                  <a:gd name="connsiteY3" fmla="*/ 0 h 2043430"/>
                  <a:gd name="connsiteX0" fmla="*/ 3 w 889003"/>
                  <a:gd name="connsiteY0" fmla="*/ 2043430 h 2043430"/>
                  <a:gd name="connsiteX1" fmla="*/ 281308 w 889003"/>
                  <a:gd name="connsiteY1" fmla="*/ 1586357 h 2043430"/>
                  <a:gd name="connsiteX2" fmla="*/ 620652 w 889003"/>
                  <a:gd name="connsiteY2" fmla="*/ 1086104 h 2043430"/>
                  <a:gd name="connsiteX3" fmla="*/ 889003 w 889003"/>
                  <a:gd name="connsiteY3" fmla="*/ 0 h 2043430"/>
                  <a:gd name="connsiteX0" fmla="*/ 3 w 889003"/>
                  <a:gd name="connsiteY0" fmla="*/ 2043430 h 2043430"/>
                  <a:gd name="connsiteX1" fmla="*/ 303533 w 889003"/>
                  <a:gd name="connsiteY1" fmla="*/ 1592707 h 2043430"/>
                  <a:gd name="connsiteX2" fmla="*/ 620652 w 889003"/>
                  <a:gd name="connsiteY2" fmla="*/ 1086104 h 2043430"/>
                  <a:gd name="connsiteX3" fmla="*/ 889003 w 889003"/>
                  <a:gd name="connsiteY3" fmla="*/ 0 h 2043430"/>
                  <a:gd name="connsiteX0" fmla="*/ 3 w 889003"/>
                  <a:gd name="connsiteY0" fmla="*/ 2043430 h 2043430"/>
                  <a:gd name="connsiteX1" fmla="*/ 303533 w 889003"/>
                  <a:gd name="connsiteY1" fmla="*/ 1592707 h 2043430"/>
                  <a:gd name="connsiteX2" fmla="*/ 620652 w 889003"/>
                  <a:gd name="connsiteY2" fmla="*/ 1086104 h 2043430"/>
                  <a:gd name="connsiteX3" fmla="*/ 889003 w 889003"/>
                  <a:gd name="connsiteY3" fmla="*/ 0 h 2043430"/>
                  <a:gd name="connsiteX0" fmla="*/ 398 w 889398"/>
                  <a:gd name="connsiteY0" fmla="*/ 2043430 h 2043430"/>
                  <a:gd name="connsiteX1" fmla="*/ 303928 w 889398"/>
                  <a:gd name="connsiteY1" fmla="*/ 1592707 h 2043430"/>
                  <a:gd name="connsiteX2" fmla="*/ 621047 w 889398"/>
                  <a:gd name="connsiteY2" fmla="*/ 1086104 h 2043430"/>
                  <a:gd name="connsiteX3" fmla="*/ 889398 w 889398"/>
                  <a:gd name="connsiteY3" fmla="*/ 0 h 2043430"/>
                  <a:gd name="connsiteX0" fmla="*/ 789734 w 1417010"/>
                  <a:gd name="connsiteY0" fmla="*/ 2113280 h 2113280"/>
                  <a:gd name="connsiteX1" fmla="*/ 1093264 w 1417010"/>
                  <a:gd name="connsiteY1" fmla="*/ 1662557 h 2113280"/>
                  <a:gd name="connsiteX2" fmla="*/ 1410383 w 1417010"/>
                  <a:gd name="connsiteY2" fmla="*/ 1155954 h 2113280"/>
                  <a:gd name="connsiteX3" fmla="*/ 2334 w 1417010"/>
                  <a:gd name="connsiteY3" fmla="*/ 0 h 2113280"/>
                  <a:gd name="connsiteX0" fmla="*/ 787400 w 1415238"/>
                  <a:gd name="connsiteY0" fmla="*/ 2113280 h 2113280"/>
                  <a:gd name="connsiteX1" fmla="*/ 1090930 w 1415238"/>
                  <a:gd name="connsiteY1" fmla="*/ 1662557 h 2113280"/>
                  <a:gd name="connsiteX2" fmla="*/ 1408049 w 1415238"/>
                  <a:gd name="connsiteY2" fmla="*/ 1155954 h 2113280"/>
                  <a:gd name="connsiteX3" fmla="*/ 0 w 1415238"/>
                  <a:gd name="connsiteY3" fmla="*/ 0 h 2113280"/>
                  <a:gd name="connsiteX0" fmla="*/ 787400 w 1415238"/>
                  <a:gd name="connsiteY0" fmla="*/ 2221230 h 2221230"/>
                  <a:gd name="connsiteX1" fmla="*/ 1090930 w 1415238"/>
                  <a:gd name="connsiteY1" fmla="*/ 1770507 h 2221230"/>
                  <a:gd name="connsiteX2" fmla="*/ 1408049 w 1415238"/>
                  <a:gd name="connsiteY2" fmla="*/ 1263904 h 2221230"/>
                  <a:gd name="connsiteX3" fmla="*/ 0 w 1415238"/>
                  <a:gd name="connsiteY3" fmla="*/ 0 h 2221230"/>
                  <a:gd name="connsiteX0" fmla="*/ 787400 w 1414986"/>
                  <a:gd name="connsiteY0" fmla="*/ 2221230 h 2221230"/>
                  <a:gd name="connsiteX1" fmla="*/ 1090930 w 1414986"/>
                  <a:gd name="connsiteY1" fmla="*/ 1770507 h 2221230"/>
                  <a:gd name="connsiteX2" fmla="*/ 1408049 w 1414986"/>
                  <a:gd name="connsiteY2" fmla="*/ 1263904 h 2221230"/>
                  <a:gd name="connsiteX3" fmla="*/ 0 w 1414986"/>
                  <a:gd name="connsiteY3" fmla="*/ 0 h 2221230"/>
                  <a:gd name="connsiteX0" fmla="*/ 787400 w 1414986"/>
                  <a:gd name="connsiteY0" fmla="*/ 2240280 h 2240280"/>
                  <a:gd name="connsiteX1" fmla="*/ 1090930 w 1414986"/>
                  <a:gd name="connsiteY1" fmla="*/ 1789557 h 2240280"/>
                  <a:gd name="connsiteX2" fmla="*/ 1408049 w 1414986"/>
                  <a:gd name="connsiteY2" fmla="*/ 1282954 h 2240280"/>
                  <a:gd name="connsiteX3" fmla="*/ 0 w 1414986"/>
                  <a:gd name="connsiteY3" fmla="*/ 0 h 2240280"/>
                  <a:gd name="connsiteX0" fmla="*/ 644525 w 1272788"/>
                  <a:gd name="connsiteY0" fmla="*/ 2311717 h 2311717"/>
                  <a:gd name="connsiteX1" fmla="*/ 948055 w 1272788"/>
                  <a:gd name="connsiteY1" fmla="*/ 1860994 h 2311717"/>
                  <a:gd name="connsiteX2" fmla="*/ 1265174 w 1272788"/>
                  <a:gd name="connsiteY2" fmla="*/ 1354391 h 2311717"/>
                  <a:gd name="connsiteX3" fmla="*/ 0 w 1272788"/>
                  <a:gd name="connsiteY3" fmla="*/ 0 h 2311717"/>
                  <a:gd name="connsiteX0" fmla="*/ 596900 w 1225419"/>
                  <a:gd name="connsiteY0" fmla="*/ 2368867 h 2368867"/>
                  <a:gd name="connsiteX1" fmla="*/ 900430 w 1225419"/>
                  <a:gd name="connsiteY1" fmla="*/ 1918144 h 2368867"/>
                  <a:gd name="connsiteX2" fmla="*/ 1217549 w 1225419"/>
                  <a:gd name="connsiteY2" fmla="*/ 1411541 h 2368867"/>
                  <a:gd name="connsiteX3" fmla="*/ 0 w 1225419"/>
                  <a:gd name="connsiteY3" fmla="*/ 0 h 2368867"/>
                  <a:gd name="connsiteX0" fmla="*/ 596900 w 1225419"/>
                  <a:gd name="connsiteY0" fmla="*/ 2391727 h 2391727"/>
                  <a:gd name="connsiteX1" fmla="*/ 900430 w 1225419"/>
                  <a:gd name="connsiteY1" fmla="*/ 1941004 h 2391727"/>
                  <a:gd name="connsiteX2" fmla="*/ 1217549 w 1225419"/>
                  <a:gd name="connsiteY2" fmla="*/ 1434401 h 2391727"/>
                  <a:gd name="connsiteX3" fmla="*/ 0 w 1225419"/>
                  <a:gd name="connsiteY3" fmla="*/ 0 h 2391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5419" h="2391727">
                    <a:moveTo>
                      <a:pt x="596900" y="2391727"/>
                    </a:moveTo>
                    <a:cubicBezTo>
                      <a:pt x="586613" y="2247201"/>
                      <a:pt x="777939" y="2087858"/>
                      <a:pt x="900430" y="1941004"/>
                    </a:cubicBezTo>
                    <a:cubicBezTo>
                      <a:pt x="1022921" y="1794150"/>
                      <a:pt x="1095629" y="1705673"/>
                      <a:pt x="1217549" y="1434401"/>
                    </a:cubicBezTo>
                    <a:cubicBezTo>
                      <a:pt x="1339469" y="1163129"/>
                      <a:pt x="4572" y="470916"/>
                      <a:pt x="0" y="0"/>
                    </a:cubicBezTo>
                  </a:path>
                </a:pathLst>
              </a:custGeom>
              <a:noFill/>
              <a:ln w="193675">
                <a:solidFill>
                  <a:srgbClr val="AAA2D2"/>
                </a:solidFill>
              </a:ln>
              <a:scene3d>
                <a:camera prst="orthographicFront"/>
                <a:lightRig rig="threePt" dir="t"/>
              </a:scene3d>
              <a:sp3d>
                <a:bevelT w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: 도형 47">
                <a:extLst>
                  <a:ext uri="{FF2B5EF4-FFF2-40B4-BE49-F238E27FC236}">
                    <a16:creationId xmlns="" xmlns:a16="http://schemas.microsoft.com/office/drawing/2014/main" id="{303A9C38-A367-AF45-3351-684F96B3E99B}"/>
                  </a:ext>
                </a:extLst>
              </p:cNvPr>
              <p:cNvSpPr/>
              <p:nvPr/>
            </p:nvSpPr>
            <p:spPr>
              <a:xfrm flipH="1">
                <a:off x="233159" y="-686834"/>
                <a:ext cx="1884776" cy="2521267"/>
              </a:xfrm>
              <a:custGeom>
                <a:avLst/>
                <a:gdLst>
                  <a:gd name="connsiteX0" fmla="*/ 0 w 914400"/>
                  <a:gd name="connsiteY0" fmla="*/ 2011680 h 2011680"/>
                  <a:gd name="connsiteX1" fmla="*/ 182880 w 914400"/>
                  <a:gd name="connsiteY1" fmla="*/ 1627632 h 2011680"/>
                  <a:gd name="connsiteX2" fmla="*/ 649224 w 914400"/>
                  <a:gd name="connsiteY2" fmla="*/ 1289304 h 2011680"/>
                  <a:gd name="connsiteX3" fmla="*/ 914400 w 914400"/>
                  <a:gd name="connsiteY3" fmla="*/ 0 h 2011680"/>
                  <a:gd name="connsiteX0" fmla="*/ 0 w 889000"/>
                  <a:gd name="connsiteY0" fmla="*/ 2043430 h 2043430"/>
                  <a:gd name="connsiteX1" fmla="*/ 157480 w 889000"/>
                  <a:gd name="connsiteY1" fmla="*/ 1627632 h 2043430"/>
                  <a:gd name="connsiteX2" fmla="*/ 623824 w 889000"/>
                  <a:gd name="connsiteY2" fmla="*/ 1289304 h 2043430"/>
                  <a:gd name="connsiteX3" fmla="*/ 889000 w 889000"/>
                  <a:gd name="connsiteY3" fmla="*/ 0 h 2043430"/>
                  <a:gd name="connsiteX0" fmla="*/ 7 w 889007"/>
                  <a:gd name="connsiteY0" fmla="*/ 2043430 h 2043430"/>
                  <a:gd name="connsiteX1" fmla="*/ 157487 w 889007"/>
                  <a:gd name="connsiteY1" fmla="*/ 1627632 h 2043430"/>
                  <a:gd name="connsiteX2" fmla="*/ 623831 w 889007"/>
                  <a:gd name="connsiteY2" fmla="*/ 1289304 h 2043430"/>
                  <a:gd name="connsiteX3" fmla="*/ 889007 w 889007"/>
                  <a:gd name="connsiteY3" fmla="*/ 0 h 2043430"/>
                  <a:gd name="connsiteX0" fmla="*/ 3 w 889003"/>
                  <a:gd name="connsiteY0" fmla="*/ 2043430 h 2043430"/>
                  <a:gd name="connsiteX1" fmla="*/ 281308 w 889003"/>
                  <a:gd name="connsiteY1" fmla="*/ 1586357 h 2043430"/>
                  <a:gd name="connsiteX2" fmla="*/ 623827 w 889003"/>
                  <a:gd name="connsiteY2" fmla="*/ 1289304 h 2043430"/>
                  <a:gd name="connsiteX3" fmla="*/ 889003 w 889003"/>
                  <a:gd name="connsiteY3" fmla="*/ 0 h 2043430"/>
                  <a:gd name="connsiteX0" fmla="*/ 3 w 889003"/>
                  <a:gd name="connsiteY0" fmla="*/ 2043430 h 2043430"/>
                  <a:gd name="connsiteX1" fmla="*/ 281308 w 889003"/>
                  <a:gd name="connsiteY1" fmla="*/ 1586357 h 2043430"/>
                  <a:gd name="connsiteX2" fmla="*/ 620652 w 889003"/>
                  <a:gd name="connsiteY2" fmla="*/ 1086104 h 2043430"/>
                  <a:gd name="connsiteX3" fmla="*/ 889003 w 889003"/>
                  <a:gd name="connsiteY3" fmla="*/ 0 h 2043430"/>
                  <a:gd name="connsiteX0" fmla="*/ 3 w 889003"/>
                  <a:gd name="connsiteY0" fmla="*/ 2043430 h 2043430"/>
                  <a:gd name="connsiteX1" fmla="*/ 303533 w 889003"/>
                  <a:gd name="connsiteY1" fmla="*/ 1592707 h 2043430"/>
                  <a:gd name="connsiteX2" fmla="*/ 620652 w 889003"/>
                  <a:gd name="connsiteY2" fmla="*/ 1086104 h 2043430"/>
                  <a:gd name="connsiteX3" fmla="*/ 889003 w 889003"/>
                  <a:gd name="connsiteY3" fmla="*/ 0 h 2043430"/>
                  <a:gd name="connsiteX0" fmla="*/ 3 w 889003"/>
                  <a:gd name="connsiteY0" fmla="*/ 2043430 h 2043430"/>
                  <a:gd name="connsiteX1" fmla="*/ 303533 w 889003"/>
                  <a:gd name="connsiteY1" fmla="*/ 1592707 h 2043430"/>
                  <a:gd name="connsiteX2" fmla="*/ 620652 w 889003"/>
                  <a:gd name="connsiteY2" fmla="*/ 1086104 h 2043430"/>
                  <a:gd name="connsiteX3" fmla="*/ 889003 w 889003"/>
                  <a:gd name="connsiteY3" fmla="*/ 0 h 2043430"/>
                  <a:gd name="connsiteX0" fmla="*/ 398 w 889398"/>
                  <a:gd name="connsiteY0" fmla="*/ 2043430 h 2043430"/>
                  <a:gd name="connsiteX1" fmla="*/ 303928 w 889398"/>
                  <a:gd name="connsiteY1" fmla="*/ 1592707 h 2043430"/>
                  <a:gd name="connsiteX2" fmla="*/ 621047 w 889398"/>
                  <a:gd name="connsiteY2" fmla="*/ 1086104 h 2043430"/>
                  <a:gd name="connsiteX3" fmla="*/ 889398 w 889398"/>
                  <a:gd name="connsiteY3" fmla="*/ 0 h 2043430"/>
                  <a:gd name="connsiteX0" fmla="*/ 398 w 2070498"/>
                  <a:gd name="connsiteY0" fmla="*/ 2316480 h 2316480"/>
                  <a:gd name="connsiteX1" fmla="*/ 303928 w 2070498"/>
                  <a:gd name="connsiteY1" fmla="*/ 1865757 h 2316480"/>
                  <a:gd name="connsiteX2" fmla="*/ 621047 w 2070498"/>
                  <a:gd name="connsiteY2" fmla="*/ 1359154 h 2316480"/>
                  <a:gd name="connsiteX3" fmla="*/ 2070498 w 2070498"/>
                  <a:gd name="connsiteY3" fmla="*/ 0 h 2316480"/>
                  <a:gd name="connsiteX0" fmla="*/ 413 w 2070513"/>
                  <a:gd name="connsiteY0" fmla="*/ 2316480 h 2316480"/>
                  <a:gd name="connsiteX1" fmla="*/ 303943 w 2070513"/>
                  <a:gd name="connsiteY1" fmla="*/ 1865757 h 2316480"/>
                  <a:gd name="connsiteX2" fmla="*/ 779812 w 2070513"/>
                  <a:gd name="connsiteY2" fmla="*/ 1327404 h 2316480"/>
                  <a:gd name="connsiteX3" fmla="*/ 2070513 w 2070513"/>
                  <a:gd name="connsiteY3" fmla="*/ 0 h 2316480"/>
                  <a:gd name="connsiteX0" fmla="*/ 413 w 2070513"/>
                  <a:gd name="connsiteY0" fmla="*/ 2316480 h 2316480"/>
                  <a:gd name="connsiteX1" fmla="*/ 303943 w 2070513"/>
                  <a:gd name="connsiteY1" fmla="*/ 1865757 h 2316480"/>
                  <a:gd name="connsiteX2" fmla="*/ 779812 w 2070513"/>
                  <a:gd name="connsiteY2" fmla="*/ 1203579 h 2316480"/>
                  <a:gd name="connsiteX3" fmla="*/ 2070513 w 2070513"/>
                  <a:gd name="connsiteY3" fmla="*/ 0 h 2316480"/>
                  <a:gd name="connsiteX0" fmla="*/ 413 w 1884776"/>
                  <a:gd name="connsiteY0" fmla="*/ 2521267 h 2521267"/>
                  <a:gd name="connsiteX1" fmla="*/ 303943 w 1884776"/>
                  <a:gd name="connsiteY1" fmla="*/ 2070544 h 2521267"/>
                  <a:gd name="connsiteX2" fmla="*/ 779812 w 1884776"/>
                  <a:gd name="connsiteY2" fmla="*/ 1408366 h 2521267"/>
                  <a:gd name="connsiteX3" fmla="*/ 1884776 w 1884776"/>
                  <a:gd name="connsiteY3" fmla="*/ 0 h 2521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84776" h="2521267">
                    <a:moveTo>
                      <a:pt x="413" y="2521267"/>
                    </a:moveTo>
                    <a:cubicBezTo>
                      <a:pt x="-9874" y="2376741"/>
                      <a:pt x="174043" y="2256027"/>
                      <a:pt x="303943" y="2070544"/>
                    </a:cubicBezTo>
                    <a:cubicBezTo>
                      <a:pt x="433843" y="1885061"/>
                      <a:pt x="657892" y="1679638"/>
                      <a:pt x="779812" y="1408366"/>
                    </a:cubicBezTo>
                    <a:cubicBezTo>
                      <a:pt x="901732" y="1137094"/>
                      <a:pt x="1813148" y="509016"/>
                      <a:pt x="1884776" y="0"/>
                    </a:cubicBezTo>
                  </a:path>
                </a:pathLst>
              </a:custGeom>
              <a:noFill/>
              <a:ln w="193675">
                <a:solidFill>
                  <a:srgbClr val="AAA2D2"/>
                </a:solidFill>
              </a:ln>
              <a:scene3d>
                <a:camera prst="orthographicFront"/>
                <a:lightRig rig="threePt" dir="t"/>
              </a:scene3d>
              <a:sp3d>
                <a:bevelT w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10" name="Picture 12">
              <a:extLst>
                <a:ext uri="{FF2B5EF4-FFF2-40B4-BE49-F238E27FC236}">
                  <a16:creationId xmlns="" xmlns:a16="http://schemas.microsoft.com/office/drawing/2014/main" id="{A79ED356-6659-747F-CF51-1C3A182F28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5472" y="1794256"/>
              <a:ext cx="1102449" cy="1102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10">
            <a:extLst>
              <a:ext uri="{FF2B5EF4-FFF2-40B4-BE49-F238E27FC236}">
                <a16:creationId xmlns="" xmlns:a16="http://schemas.microsoft.com/office/drawing/2014/main" id="{9C1DF370-2B83-6513-C424-BA874FBC1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622" y="3261093"/>
            <a:ext cx="1102449" cy="110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10328387" y="843990"/>
            <a:ext cx="1511837" cy="3519552"/>
            <a:chOff x="10239562" y="-517388"/>
            <a:chExt cx="1450720" cy="3414089"/>
          </a:xfrm>
        </p:grpSpPr>
        <p:grpSp>
          <p:nvGrpSpPr>
            <p:cNvPr id="81" name="그룹 80"/>
            <p:cNvGrpSpPr/>
            <p:nvPr/>
          </p:nvGrpSpPr>
          <p:grpSpPr>
            <a:xfrm>
              <a:off x="10239562" y="-517388"/>
              <a:ext cx="1450720" cy="3412166"/>
              <a:chOff x="124345" y="-686834"/>
              <a:chExt cx="2379587" cy="5900381"/>
            </a:xfrm>
          </p:grpSpPr>
          <p:sp>
            <p:nvSpPr>
              <p:cNvPr id="82" name="사각형: 둥근 모서리 5">
                <a:extLst>
                  <a:ext uri="{FF2B5EF4-FFF2-40B4-BE49-F238E27FC236}">
                    <a16:creationId xmlns="" xmlns:a16="http://schemas.microsoft.com/office/drawing/2014/main" id="{34B98993-A4B3-051B-00AE-4B72B344A185}"/>
                  </a:ext>
                </a:extLst>
              </p:cNvPr>
              <p:cNvSpPr/>
              <p:nvPr/>
            </p:nvSpPr>
            <p:spPr>
              <a:xfrm>
                <a:off x="289588" y="2032829"/>
                <a:ext cx="2214344" cy="3180718"/>
              </a:xfrm>
              <a:prstGeom prst="roundRect">
                <a:avLst>
                  <a:gd name="adj" fmla="val 7627"/>
                </a:avLst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9999FF">
                    <a:alpha val="30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252000" rtlCol="0" anchor="t"/>
              <a:lstStyle/>
              <a:p>
                <a:pPr>
                  <a:lnSpc>
                    <a:spcPct val="150000"/>
                  </a:lnSpc>
                </a:pPr>
                <a:endParaRPr lang="en-US" altLang="ko-KR" sz="1200" b="1" dirty="0">
                  <a:solidFill>
                    <a:srgbClr val="3D346B"/>
                  </a:solidFill>
                </a:endParaRPr>
              </a:p>
              <a:p>
                <a:r>
                  <a:rPr lang="ko-KR" altLang="en-US" sz="1400" b="1" dirty="0" smtClean="0">
                    <a:solidFill>
                      <a:prstClr val="white"/>
                    </a:solidFill>
                  </a:rPr>
                  <a:t>조원</a:t>
                </a:r>
                <a:endParaRPr lang="ko-KR" altLang="en-US" sz="14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사각형: 둥근 모서리 11">
                <a:extLst>
                  <a:ext uri="{FF2B5EF4-FFF2-40B4-BE49-F238E27FC236}">
                    <a16:creationId xmlns="" xmlns:a16="http://schemas.microsoft.com/office/drawing/2014/main" id="{22334799-6EFD-7D98-B744-45560DC1AF97}"/>
                  </a:ext>
                </a:extLst>
              </p:cNvPr>
              <p:cNvSpPr/>
              <p:nvPr/>
            </p:nvSpPr>
            <p:spPr>
              <a:xfrm>
                <a:off x="585579" y="1768835"/>
                <a:ext cx="265592" cy="188793"/>
              </a:xfrm>
              <a:prstGeom prst="roundRect">
                <a:avLst/>
              </a:prstGeom>
              <a:noFill/>
              <a:ln w="19050">
                <a:solidFill>
                  <a:srgbClr val="AAA2D2"/>
                </a:solidFill>
              </a:ln>
              <a:scene3d>
                <a:camera prst="orthographicFront"/>
                <a:lightRig rig="threePt" dir="t"/>
              </a:scene3d>
              <a:sp3d>
                <a:bevelT w="12700" h="63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="" xmlns:a16="http://schemas.microsoft.com/office/drawing/2014/main" id="{926DF8DC-3961-A772-BE7E-5A75F4D733B6}"/>
                  </a:ext>
                </a:extLst>
              </p:cNvPr>
              <p:cNvSpPr/>
              <p:nvPr/>
            </p:nvSpPr>
            <p:spPr>
              <a:xfrm>
                <a:off x="622380" y="1901633"/>
                <a:ext cx="191995" cy="358391"/>
              </a:xfrm>
              <a:prstGeom prst="rect">
                <a:avLst/>
              </a:prstGeom>
              <a:gradFill flip="none" rotWithShape="1">
                <a:gsLst>
                  <a:gs pos="0">
                    <a:srgbClr val="AAA2D2">
                      <a:tint val="66000"/>
                      <a:satMod val="160000"/>
                    </a:srgbClr>
                  </a:gs>
                  <a:gs pos="50000">
                    <a:srgbClr val="AAA2D2">
                      <a:tint val="44500"/>
                      <a:satMod val="160000"/>
                    </a:srgbClr>
                  </a:gs>
                  <a:gs pos="100000">
                    <a:srgbClr val="AAA2D2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rgbClr val="3D346B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="" xmlns:a16="http://schemas.microsoft.com/office/drawing/2014/main" id="{5B900779-7BD6-B0C7-FAFC-6105A3D77F99}"/>
                  </a:ext>
                </a:extLst>
              </p:cNvPr>
              <p:cNvSpPr/>
              <p:nvPr/>
            </p:nvSpPr>
            <p:spPr>
              <a:xfrm>
                <a:off x="676778" y="2119230"/>
                <a:ext cx="83196" cy="83196"/>
              </a:xfrm>
              <a:prstGeom prst="ellipse">
                <a:avLst/>
              </a:prstGeom>
              <a:solidFill>
                <a:srgbClr val="AAA2D2"/>
              </a:solidFill>
              <a:ln w="3175">
                <a:solidFill>
                  <a:srgbClr val="5D4FA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사각형: 둥근 모서리 23">
                <a:extLst>
                  <a:ext uri="{FF2B5EF4-FFF2-40B4-BE49-F238E27FC236}">
                    <a16:creationId xmlns="" xmlns:a16="http://schemas.microsoft.com/office/drawing/2014/main" id="{CF1C4D07-D984-4C7B-C391-B11C5171065B}"/>
                  </a:ext>
                </a:extLst>
              </p:cNvPr>
              <p:cNvSpPr/>
              <p:nvPr/>
            </p:nvSpPr>
            <p:spPr>
              <a:xfrm>
                <a:off x="1977545" y="1768835"/>
                <a:ext cx="265592" cy="188793"/>
              </a:xfrm>
              <a:prstGeom prst="roundRect">
                <a:avLst/>
              </a:prstGeom>
              <a:noFill/>
              <a:ln w="19050">
                <a:solidFill>
                  <a:srgbClr val="AAA2D2"/>
                </a:solidFill>
              </a:ln>
              <a:scene3d>
                <a:camera prst="orthographicFront"/>
                <a:lightRig rig="threePt" dir="t"/>
              </a:scene3d>
              <a:sp3d>
                <a:bevelT w="12700" h="63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="" xmlns:a16="http://schemas.microsoft.com/office/drawing/2014/main" id="{F3B46BEC-4E3D-5AB7-90F9-4A4D11C974EB}"/>
                  </a:ext>
                </a:extLst>
              </p:cNvPr>
              <p:cNvSpPr/>
              <p:nvPr/>
            </p:nvSpPr>
            <p:spPr>
              <a:xfrm>
                <a:off x="2014346" y="1901633"/>
                <a:ext cx="191995" cy="358391"/>
              </a:xfrm>
              <a:prstGeom prst="rect">
                <a:avLst/>
              </a:prstGeom>
              <a:gradFill flip="none" rotWithShape="1">
                <a:gsLst>
                  <a:gs pos="0">
                    <a:srgbClr val="AAA2D2">
                      <a:tint val="66000"/>
                      <a:satMod val="160000"/>
                    </a:srgbClr>
                  </a:gs>
                  <a:gs pos="50000">
                    <a:srgbClr val="AAA2D2">
                      <a:tint val="44500"/>
                      <a:satMod val="160000"/>
                    </a:srgbClr>
                  </a:gs>
                  <a:gs pos="100000">
                    <a:srgbClr val="AAA2D2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rgbClr val="3D346B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="" xmlns:a16="http://schemas.microsoft.com/office/drawing/2014/main" id="{E60A5EE5-3341-691A-2256-13318550AA99}"/>
                  </a:ext>
                </a:extLst>
              </p:cNvPr>
              <p:cNvSpPr/>
              <p:nvPr/>
            </p:nvSpPr>
            <p:spPr>
              <a:xfrm>
                <a:off x="2068744" y="2119230"/>
                <a:ext cx="83196" cy="83196"/>
              </a:xfrm>
              <a:prstGeom prst="ellipse">
                <a:avLst/>
              </a:prstGeom>
              <a:solidFill>
                <a:srgbClr val="AAA2D2"/>
              </a:solidFill>
              <a:ln w="3175">
                <a:solidFill>
                  <a:srgbClr val="5D4FA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자유형: 도형 2">
                <a:extLst>
                  <a:ext uri="{FF2B5EF4-FFF2-40B4-BE49-F238E27FC236}">
                    <a16:creationId xmlns="" xmlns:a16="http://schemas.microsoft.com/office/drawing/2014/main" id="{333F5DAE-A2EA-7A5B-FF26-12A619C93D77}"/>
                  </a:ext>
                </a:extLst>
              </p:cNvPr>
              <p:cNvSpPr/>
              <p:nvPr/>
            </p:nvSpPr>
            <p:spPr>
              <a:xfrm>
                <a:off x="124345" y="-540702"/>
                <a:ext cx="1225419" cy="2391727"/>
              </a:xfrm>
              <a:custGeom>
                <a:avLst/>
                <a:gdLst>
                  <a:gd name="connsiteX0" fmla="*/ 0 w 914400"/>
                  <a:gd name="connsiteY0" fmla="*/ 2011680 h 2011680"/>
                  <a:gd name="connsiteX1" fmla="*/ 182880 w 914400"/>
                  <a:gd name="connsiteY1" fmla="*/ 1627632 h 2011680"/>
                  <a:gd name="connsiteX2" fmla="*/ 649224 w 914400"/>
                  <a:gd name="connsiteY2" fmla="*/ 1289304 h 2011680"/>
                  <a:gd name="connsiteX3" fmla="*/ 914400 w 914400"/>
                  <a:gd name="connsiteY3" fmla="*/ 0 h 2011680"/>
                  <a:gd name="connsiteX0" fmla="*/ 0 w 889000"/>
                  <a:gd name="connsiteY0" fmla="*/ 2043430 h 2043430"/>
                  <a:gd name="connsiteX1" fmla="*/ 157480 w 889000"/>
                  <a:gd name="connsiteY1" fmla="*/ 1627632 h 2043430"/>
                  <a:gd name="connsiteX2" fmla="*/ 623824 w 889000"/>
                  <a:gd name="connsiteY2" fmla="*/ 1289304 h 2043430"/>
                  <a:gd name="connsiteX3" fmla="*/ 889000 w 889000"/>
                  <a:gd name="connsiteY3" fmla="*/ 0 h 2043430"/>
                  <a:gd name="connsiteX0" fmla="*/ 7 w 889007"/>
                  <a:gd name="connsiteY0" fmla="*/ 2043430 h 2043430"/>
                  <a:gd name="connsiteX1" fmla="*/ 157487 w 889007"/>
                  <a:gd name="connsiteY1" fmla="*/ 1627632 h 2043430"/>
                  <a:gd name="connsiteX2" fmla="*/ 623831 w 889007"/>
                  <a:gd name="connsiteY2" fmla="*/ 1289304 h 2043430"/>
                  <a:gd name="connsiteX3" fmla="*/ 889007 w 889007"/>
                  <a:gd name="connsiteY3" fmla="*/ 0 h 2043430"/>
                  <a:gd name="connsiteX0" fmla="*/ 3 w 889003"/>
                  <a:gd name="connsiteY0" fmla="*/ 2043430 h 2043430"/>
                  <a:gd name="connsiteX1" fmla="*/ 281308 w 889003"/>
                  <a:gd name="connsiteY1" fmla="*/ 1586357 h 2043430"/>
                  <a:gd name="connsiteX2" fmla="*/ 623827 w 889003"/>
                  <a:gd name="connsiteY2" fmla="*/ 1289304 h 2043430"/>
                  <a:gd name="connsiteX3" fmla="*/ 889003 w 889003"/>
                  <a:gd name="connsiteY3" fmla="*/ 0 h 2043430"/>
                  <a:gd name="connsiteX0" fmla="*/ 3 w 889003"/>
                  <a:gd name="connsiteY0" fmla="*/ 2043430 h 2043430"/>
                  <a:gd name="connsiteX1" fmla="*/ 281308 w 889003"/>
                  <a:gd name="connsiteY1" fmla="*/ 1586357 h 2043430"/>
                  <a:gd name="connsiteX2" fmla="*/ 620652 w 889003"/>
                  <a:gd name="connsiteY2" fmla="*/ 1086104 h 2043430"/>
                  <a:gd name="connsiteX3" fmla="*/ 889003 w 889003"/>
                  <a:gd name="connsiteY3" fmla="*/ 0 h 2043430"/>
                  <a:gd name="connsiteX0" fmla="*/ 3 w 889003"/>
                  <a:gd name="connsiteY0" fmla="*/ 2043430 h 2043430"/>
                  <a:gd name="connsiteX1" fmla="*/ 303533 w 889003"/>
                  <a:gd name="connsiteY1" fmla="*/ 1592707 h 2043430"/>
                  <a:gd name="connsiteX2" fmla="*/ 620652 w 889003"/>
                  <a:gd name="connsiteY2" fmla="*/ 1086104 h 2043430"/>
                  <a:gd name="connsiteX3" fmla="*/ 889003 w 889003"/>
                  <a:gd name="connsiteY3" fmla="*/ 0 h 2043430"/>
                  <a:gd name="connsiteX0" fmla="*/ 3 w 889003"/>
                  <a:gd name="connsiteY0" fmla="*/ 2043430 h 2043430"/>
                  <a:gd name="connsiteX1" fmla="*/ 303533 w 889003"/>
                  <a:gd name="connsiteY1" fmla="*/ 1592707 h 2043430"/>
                  <a:gd name="connsiteX2" fmla="*/ 620652 w 889003"/>
                  <a:gd name="connsiteY2" fmla="*/ 1086104 h 2043430"/>
                  <a:gd name="connsiteX3" fmla="*/ 889003 w 889003"/>
                  <a:gd name="connsiteY3" fmla="*/ 0 h 2043430"/>
                  <a:gd name="connsiteX0" fmla="*/ 398 w 889398"/>
                  <a:gd name="connsiteY0" fmla="*/ 2043430 h 2043430"/>
                  <a:gd name="connsiteX1" fmla="*/ 303928 w 889398"/>
                  <a:gd name="connsiteY1" fmla="*/ 1592707 h 2043430"/>
                  <a:gd name="connsiteX2" fmla="*/ 621047 w 889398"/>
                  <a:gd name="connsiteY2" fmla="*/ 1086104 h 2043430"/>
                  <a:gd name="connsiteX3" fmla="*/ 889398 w 889398"/>
                  <a:gd name="connsiteY3" fmla="*/ 0 h 2043430"/>
                  <a:gd name="connsiteX0" fmla="*/ 789734 w 1417010"/>
                  <a:gd name="connsiteY0" fmla="*/ 2113280 h 2113280"/>
                  <a:gd name="connsiteX1" fmla="*/ 1093264 w 1417010"/>
                  <a:gd name="connsiteY1" fmla="*/ 1662557 h 2113280"/>
                  <a:gd name="connsiteX2" fmla="*/ 1410383 w 1417010"/>
                  <a:gd name="connsiteY2" fmla="*/ 1155954 h 2113280"/>
                  <a:gd name="connsiteX3" fmla="*/ 2334 w 1417010"/>
                  <a:gd name="connsiteY3" fmla="*/ 0 h 2113280"/>
                  <a:gd name="connsiteX0" fmla="*/ 787400 w 1415238"/>
                  <a:gd name="connsiteY0" fmla="*/ 2113280 h 2113280"/>
                  <a:gd name="connsiteX1" fmla="*/ 1090930 w 1415238"/>
                  <a:gd name="connsiteY1" fmla="*/ 1662557 h 2113280"/>
                  <a:gd name="connsiteX2" fmla="*/ 1408049 w 1415238"/>
                  <a:gd name="connsiteY2" fmla="*/ 1155954 h 2113280"/>
                  <a:gd name="connsiteX3" fmla="*/ 0 w 1415238"/>
                  <a:gd name="connsiteY3" fmla="*/ 0 h 2113280"/>
                  <a:gd name="connsiteX0" fmla="*/ 787400 w 1415238"/>
                  <a:gd name="connsiteY0" fmla="*/ 2221230 h 2221230"/>
                  <a:gd name="connsiteX1" fmla="*/ 1090930 w 1415238"/>
                  <a:gd name="connsiteY1" fmla="*/ 1770507 h 2221230"/>
                  <a:gd name="connsiteX2" fmla="*/ 1408049 w 1415238"/>
                  <a:gd name="connsiteY2" fmla="*/ 1263904 h 2221230"/>
                  <a:gd name="connsiteX3" fmla="*/ 0 w 1415238"/>
                  <a:gd name="connsiteY3" fmla="*/ 0 h 2221230"/>
                  <a:gd name="connsiteX0" fmla="*/ 787400 w 1414986"/>
                  <a:gd name="connsiteY0" fmla="*/ 2221230 h 2221230"/>
                  <a:gd name="connsiteX1" fmla="*/ 1090930 w 1414986"/>
                  <a:gd name="connsiteY1" fmla="*/ 1770507 h 2221230"/>
                  <a:gd name="connsiteX2" fmla="*/ 1408049 w 1414986"/>
                  <a:gd name="connsiteY2" fmla="*/ 1263904 h 2221230"/>
                  <a:gd name="connsiteX3" fmla="*/ 0 w 1414986"/>
                  <a:gd name="connsiteY3" fmla="*/ 0 h 2221230"/>
                  <a:gd name="connsiteX0" fmla="*/ 787400 w 1414986"/>
                  <a:gd name="connsiteY0" fmla="*/ 2240280 h 2240280"/>
                  <a:gd name="connsiteX1" fmla="*/ 1090930 w 1414986"/>
                  <a:gd name="connsiteY1" fmla="*/ 1789557 h 2240280"/>
                  <a:gd name="connsiteX2" fmla="*/ 1408049 w 1414986"/>
                  <a:gd name="connsiteY2" fmla="*/ 1282954 h 2240280"/>
                  <a:gd name="connsiteX3" fmla="*/ 0 w 1414986"/>
                  <a:gd name="connsiteY3" fmla="*/ 0 h 2240280"/>
                  <a:gd name="connsiteX0" fmla="*/ 644525 w 1272788"/>
                  <a:gd name="connsiteY0" fmla="*/ 2311717 h 2311717"/>
                  <a:gd name="connsiteX1" fmla="*/ 948055 w 1272788"/>
                  <a:gd name="connsiteY1" fmla="*/ 1860994 h 2311717"/>
                  <a:gd name="connsiteX2" fmla="*/ 1265174 w 1272788"/>
                  <a:gd name="connsiteY2" fmla="*/ 1354391 h 2311717"/>
                  <a:gd name="connsiteX3" fmla="*/ 0 w 1272788"/>
                  <a:gd name="connsiteY3" fmla="*/ 0 h 2311717"/>
                  <a:gd name="connsiteX0" fmla="*/ 596900 w 1225419"/>
                  <a:gd name="connsiteY0" fmla="*/ 2368867 h 2368867"/>
                  <a:gd name="connsiteX1" fmla="*/ 900430 w 1225419"/>
                  <a:gd name="connsiteY1" fmla="*/ 1918144 h 2368867"/>
                  <a:gd name="connsiteX2" fmla="*/ 1217549 w 1225419"/>
                  <a:gd name="connsiteY2" fmla="*/ 1411541 h 2368867"/>
                  <a:gd name="connsiteX3" fmla="*/ 0 w 1225419"/>
                  <a:gd name="connsiteY3" fmla="*/ 0 h 2368867"/>
                  <a:gd name="connsiteX0" fmla="*/ 596900 w 1225419"/>
                  <a:gd name="connsiteY0" fmla="*/ 2391727 h 2391727"/>
                  <a:gd name="connsiteX1" fmla="*/ 900430 w 1225419"/>
                  <a:gd name="connsiteY1" fmla="*/ 1941004 h 2391727"/>
                  <a:gd name="connsiteX2" fmla="*/ 1217549 w 1225419"/>
                  <a:gd name="connsiteY2" fmla="*/ 1434401 h 2391727"/>
                  <a:gd name="connsiteX3" fmla="*/ 0 w 1225419"/>
                  <a:gd name="connsiteY3" fmla="*/ 0 h 2391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5419" h="2391727">
                    <a:moveTo>
                      <a:pt x="596900" y="2391727"/>
                    </a:moveTo>
                    <a:cubicBezTo>
                      <a:pt x="586613" y="2247201"/>
                      <a:pt x="777939" y="2087858"/>
                      <a:pt x="900430" y="1941004"/>
                    </a:cubicBezTo>
                    <a:cubicBezTo>
                      <a:pt x="1022921" y="1794150"/>
                      <a:pt x="1095629" y="1705673"/>
                      <a:pt x="1217549" y="1434401"/>
                    </a:cubicBezTo>
                    <a:cubicBezTo>
                      <a:pt x="1339469" y="1163129"/>
                      <a:pt x="4572" y="470916"/>
                      <a:pt x="0" y="0"/>
                    </a:cubicBezTo>
                  </a:path>
                </a:pathLst>
              </a:custGeom>
              <a:noFill/>
              <a:ln w="193675">
                <a:solidFill>
                  <a:srgbClr val="AAA2D2"/>
                </a:solidFill>
              </a:ln>
              <a:scene3d>
                <a:camera prst="orthographicFront"/>
                <a:lightRig rig="threePt" dir="t"/>
              </a:scene3d>
              <a:sp3d>
                <a:bevelT w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자유형: 도형 47">
                <a:extLst>
                  <a:ext uri="{FF2B5EF4-FFF2-40B4-BE49-F238E27FC236}">
                    <a16:creationId xmlns="" xmlns:a16="http://schemas.microsoft.com/office/drawing/2014/main" id="{303A9C38-A367-AF45-3351-684F96B3E99B}"/>
                  </a:ext>
                </a:extLst>
              </p:cNvPr>
              <p:cNvSpPr/>
              <p:nvPr/>
            </p:nvSpPr>
            <p:spPr>
              <a:xfrm flipH="1">
                <a:off x="233159" y="-686834"/>
                <a:ext cx="1884776" cy="2521267"/>
              </a:xfrm>
              <a:custGeom>
                <a:avLst/>
                <a:gdLst>
                  <a:gd name="connsiteX0" fmla="*/ 0 w 914400"/>
                  <a:gd name="connsiteY0" fmla="*/ 2011680 h 2011680"/>
                  <a:gd name="connsiteX1" fmla="*/ 182880 w 914400"/>
                  <a:gd name="connsiteY1" fmla="*/ 1627632 h 2011680"/>
                  <a:gd name="connsiteX2" fmla="*/ 649224 w 914400"/>
                  <a:gd name="connsiteY2" fmla="*/ 1289304 h 2011680"/>
                  <a:gd name="connsiteX3" fmla="*/ 914400 w 914400"/>
                  <a:gd name="connsiteY3" fmla="*/ 0 h 2011680"/>
                  <a:gd name="connsiteX0" fmla="*/ 0 w 889000"/>
                  <a:gd name="connsiteY0" fmla="*/ 2043430 h 2043430"/>
                  <a:gd name="connsiteX1" fmla="*/ 157480 w 889000"/>
                  <a:gd name="connsiteY1" fmla="*/ 1627632 h 2043430"/>
                  <a:gd name="connsiteX2" fmla="*/ 623824 w 889000"/>
                  <a:gd name="connsiteY2" fmla="*/ 1289304 h 2043430"/>
                  <a:gd name="connsiteX3" fmla="*/ 889000 w 889000"/>
                  <a:gd name="connsiteY3" fmla="*/ 0 h 2043430"/>
                  <a:gd name="connsiteX0" fmla="*/ 7 w 889007"/>
                  <a:gd name="connsiteY0" fmla="*/ 2043430 h 2043430"/>
                  <a:gd name="connsiteX1" fmla="*/ 157487 w 889007"/>
                  <a:gd name="connsiteY1" fmla="*/ 1627632 h 2043430"/>
                  <a:gd name="connsiteX2" fmla="*/ 623831 w 889007"/>
                  <a:gd name="connsiteY2" fmla="*/ 1289304 h 2043430"/>
                  <a:gd name="connsiteX3" fmla="*/ 889007 w 889007"/>
                  <a:gd name="connsiteY3" fmla="*/ 0 h 2043430"/>
                  <a:gd name="connsiteX0" fmla="*/ 3 w 889003"/>
                  <a:gd name="connsiteY0" fmla="*/ 2043430 h 2043430"/>
                  <a:gd name="connsiteX1" fmla="*/ 281308 w 889003"/>
                  <a:gd name="connsiteY1" fmla="*/ 1586357 h 2043430"/>
                  <a:gd name="connsiteX2" fmla="*/ 623827 w 889003"/>
                  <a:gd name="connsiteY2" fmla="*/ 1289304 h 2043430"/>
                  <a:gd name="connsiteX3" fmla="*/ 889003 w 889003"/>
                  <a:gd name="connsiteY3" fmla="*/ 0 h 2043430"/>
                  <a:gd name="connsiteX0" fmla="*/ 3 w 889003"/>
                  <a:gd name="connsiteY0" fmla="*/ 2043430 h 2043430"/>
                  <a:gd name="connsiteX1" fmla="*/ 281308 w 889003"/>
                  <a:gd name="connsiteY1" fmla="*/ 1586357 h 2043430"/>
                  <a:gd name="connsiteX2" fmla="*/ 620652 w 889003"/>
                  <a:gd name="connsiteY2" fmla="*/ 1086104 h 2043430"/>
                  <a:gd name="connsiteX3" fmla="*/ 889003 w 889003"/>
                  <a:gd name="connsiteY3" fmla="*/ 0 h 2043430"/>
                  <a:gd name="connsiteX0" fmla="*/ 3 w 889003"/>
                  <a:gd name="connsiteY0" fmla="*/ 2043430 h 2043430"/>
                  <a:gd name="connsiteX1" fmla="*/ 303533 w 889003"/>
                  <a:gd name="connsiteY1" fmla="*/ 1592707 h 2043430"/>
                  <a:gd name="connsiteX2" fmla="*/ 620652 w 889003"/>
                  <a:gd name="connsiteY2" fmla="*/ 1086104 h 2043430"/>
                  <a:gd name="connsiteX3" fmla="*/ 889003 w 889003"/>
                  <a:gd name="connsiteY3" fmla="*/ 0 h 2043430"/>
                  <a:gd name="connsiteX0" fmla="*/ 3 w 889003"/>
                  <a:gd name="connsiteY0" fmla="*/ 2043430 h 2043430"/>
                  <a:gd name="connsiteX1" fmla="*/ 303533 w 889003"/>
                  <a:gd name="connsiteY1" fmla="*/ 1592707 h 2043430"/>
                  <a:gd name="connsiteX2" fmla="*/ 620652 w 889003"/>
                  <a:gd name="connsiteY2" fmla="*/ 1086104 h 2043430"/>
                  <a:gd name="connsiteX3" fmla="*/ 889003 w 889003"/>
                  <a:gd name="connsiteY3" fmla="*/ 0 h 2043430"/>
                  <a:gd name="connsiteX0" fmla="*/ 398 w 889398"/>
                  <a:gd name="connsiteY0" fmla="*/ 2043430 h 2043430"/>
                  <a:gd name="connsiteX1" fmla="*/ 303928 w 889398"/>
                  <a:gd name="connsiteY1" fmla="*/ 1592707 h 2043430"/>
                  <a:gd name="connsiteX2" fmla="*/ 621047 w 889398"/>
                  <a:gd name="connsiteY2" fmla="*/ 1086104 h 2043430"/>
                  <a:gd name="connsiteX3" fmla="*/ 889398 w 889398"/>
                  <a:gd name="connsiteY3" fmla="*/ 0 h 2043430"/>
                  <a:gd name="connsiteX0" fmla="*/ 398 w 2070498"/>
                  <a:gd name="connsiteY0" fmla="*/ 2316480 h 2316480"/>
                  <a:gd name="connsiteX1" fmla="*/ 303928 w 2070498"/>
                  <a:gd name="connsiteY1" fmla="*/ 1865757 h 2316480"/>
                  <a:gd name="connsiteX2" fmla="*/ 621047 w 2070498"/>
                  <a:gd name="connsiteY2" fmla="*/ 1359154 h 2316480"/>
                  <a:gd name="connsiteX3" fmla="*/ 2070498 w 2070498"/>
                  <a:gd name="connsiteY3" fmla="*/ 0 h 2316480"/>
                  <a:gd name="connsiteX0" fmla="*/ 413 w 2070513"/>
                  <a:gd name="connsiteY0" fmla="*/ 2316480 h 2316480"/>
                  <a:gd name="connsiteX1" fmla="*/ 303943 w 2070513"/>
                  <a:gd name="connsiteY1" fmla="*/ 1865757 h 2316480"/>
                  <a:gd name="connsiteX2" fmla="*/ 779812 w 2070513"/>
                  <a:gd name="connsiteY2" fmla="*/ 1327404 h 2316480"/>
                  <a:gd name="connsiteX3" fmla="*/ 2070513 w 2070513"/>
                  <a:gd name="connsiteY3" fmla="*/ 0 h 2316480"/>
                  <a:gd name="connsiteX0" fmla="*/ 413 w 2070513"/>
                  <a:gd name="connsiteY0" fmla="*/ 2316480 h 2316480"/>
                  <a:gd name="connsiteX1" fmla="*/ 303943 w 2070513"/>
                  <a:gd name="connsiteY1" fmla="*/ 1865757 h 2316480"/>
                  <a:gd name="connsiteX2" fmla="*/ 779812 w 2070513"/>
                  <a:gd name="connsiteY2" fmla="*/ 1203579 h 2316480"/>
                  <a:gd name="connsiteX3" fmla="*/ 2070513 w 2070513"/>
                  <a:gd name="connsiteY3" fmla="*/ 0 h 2316480"/>
                  <a:gd name="connsiteX0" fmla="*/ 413 w 1884776"/>
                  <a:gd name="connsiteY0" fmla="*/ 2521267 h 2521267"/>
                  <a:gd name="connsiteX1" fmla="*/ 303943 w 1884776"/>
                  <a:gd name="connsiteY1" fmla="*/ 2070544 h 2521267"/>
                  <a:gd name="connsiteX2" fmla="*/ 779812 w 1884776"/>
                  <a:gd name="connsiteY2" fmla="*/ 1408366 h 2521267"/>
                  <a:gd name="connsiteX3" fmla="*/ 1884776 w 1884776"/>
                  <a:gd name="connsiteY3" fmla="*/ 0 h 2521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84776" h="2521267">
                    <a:moveTo>
                      <a:pt x="413" y="2521267"/>
                    </a:moveTo>
                    <a:cubicBezTo>
                      <a:pt x="-9874" y="2376741"/>
                      <a:pt x="174043" y="2256027"/>
                      <a:pt x="303943" y="2070544"/>
                    </a:cubicBezTo>
                    <a:cubicBezTo>
                      <a:pt x="433843" y="1885061"/>
                      <a:pt x="657892" y="1679638"/>
                      <a:pt x="779812" y="1408366"/>
                    </a:cubicBezTo>
                    <a:cubicBezTo>
                      <a:pt x="901732" y="1137094"/>
                      <a:pt x="1813148" y="509016"/>
                      <a:pt x="1884776" y="0"/>
                    </a:cubicBezTo>
                  </a:path>
                </a:pathLst>
              </a:custGeom>
              <a:noFill/>
              <a:ln w="193675">
                <a:solidFill>
                  <a:srgbClr val="AAA2D2"/>
                </a:solidFill>
              </a:ln>
              <a:scene3d>
                <a:camera prst="orthographicFront"/>
                <a:lightRig rig="threePt" dir="t"/>
              </a:scene3d>
              <a:sp3d>
                <a:bevelT w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14" name="Picture 6">
              <a:extLst>
                <a:ext uri="{FF2B5EF4-FFF2-40B4-BE49-F238E27FC236}">
                  <a16:creationId xmlns="" xmlns:a16="http://schemas.microsoft.com/office/drawing/2014/main" id="{2324BB16-682A-58E9-CD7D-C14463D144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87833" y="1794252"/>
              <a:ext cx="1102449" cy="1102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그룹 7"/>
          <p:cNvGrpSpPr/>
          <p:nvPr/>
        </p:nvGrpSpPr>
        <p:grpSpPr>
          <a:xfrm>
            <a:off x="4223441" y="852002"/>
            <a:ext cx="1523628" cy="3517569"/>
            <a:chOff x="4092814" y="-515461"/>
            <a:chExt cx="1462034" cy="3412166"/>
          </a:xfrm>
        </p:grpSpPr>
        <p:grpSp>
          <p:nvGrpSpPr>
            <p:cNvPr id="51" name="그룹 50"/>
            <p:cNvGrpSpPr/>
            <p:nvPr/>
          </p:nvGrpSpPr>
          <p:grpSpPr>
            <a:xfrm>
              <a:off x="4092814" y="-515461"/>
              <a:ext cx="1450720" cy="3412166"/>
              <a:chOff x="124345" y="-686834"/>
              <a:chExt cx="2379587" cy="5900381"/>
            </a:xfrm>
          </p:grpSpPr>
          <p:sp>
            <p:nvSpPr>
              <p:cNvPr id="52" name="사각형: 둥근 모서리 5">
                <a:extLst>
                  <a:ext uri="{FF2B5EF4-FFF2-40B4-BE49-F238E27FC236}">
                    <a16:creationId xmlns="" xmlns:a16="http://schemas.microsoft.com/office/drawing/2014/main" id="{34B98993-A4B3-051B-00AE-4B72B344A185}"/>
                  </a:ext>
                </a:extLst>
              </p:cNvPr>
              <p:cNvSpPr/>
              <p:nvPr/>
            </p:nvSpPr>
            <p:spPr>
              <a:xfrm>
                <a:off x="289588" y="2032829"/>
                <a:ext cx="2214344" cy="3180718"/>
              </a:xfrm>
              <a:prstGeom prst="roundRect">
                <a:avLst>
                  <a:gd name="adj" fmla="val 7627"/>
                </a:avLst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9999FF">
                    <a:alpha val="30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252000" rtlCol="0" anchor="t"/>
              <a:lstStyle/>
              <a:p>
                <a:pPr>
                  <a:lnSpc>
                    <a:spcPct val="150000"/>
                  </a:lnSpc>
                </a:pPr>
                <a:endParaRPr lang="en-US" altLang="ko-KR" sz="1200" b="1" dirty="0">
                  <a:solidFill>
                    <a:srgbClr val="3D346B"/>
                  </a:solidFill>
                </a:endParaRPr>
              </a:p>
              <a:p>
                <a:r>
                  <a:rPr lang="ko-KR" altLang="en-US" sz="1400" b="1" dirty="0" smtClean="0">
                    <a:solidFill>
                      <a:prstClr val="white"/>
                    </a:solidFill>
                  </a:rPr>
                  <a:t>김성준</a:t>
                </a:r>
                <a:endParaRPr lang="ko-KR" altLang="en-US" sz="14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사각형: 둥근 모서리 11">
                <a:extLst>
                  <a:ext uri="{FF2B5EF4-FFF2-40B4-BE49-F238E27FC236}">
                    <a16:creationId xmlns="" xmlns:a16="http://schemas.microsoft.com/office/drawing/2014/main" id="{22334799-6EFD-7D98-B744-45560DC1AF97}"/>
                  </a:ext>
                </a:extLst>
              </p:cNvPr>
              <p:cNvSpPr/>
              <p:nvPr/>
            </p:nvSpPr>
            <p:spPr>
              <a:xfrm>
                <a:off x="585579" y="1768835"/>
                <a:ext cx="265592" cy="188793"/>
              </a:xfrm>
              <a:prstGeom prst="roundRect">
                <a:avLst/>
              </a:prstGeom>
              <a:noFill/>
              <a:ln w="19050">
                <a:solidFill>
                  <a:srgbClr val="AAA2D2"/>
                </a:solidFill>
              </a:ln>
              <a:scene3d>
                <a:camera prst="orthographicFront"/>
                <a:lightRig rig="threePt" dir="t"/>
              </a:scene3d>
              <a:sp3d>
                <a:bevelT w="12700" h="63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="" xmlns:a16="http://schemas.microsoft.com/office/drawing/2014/main" id="{926DF8DC-3961-A772-BE7E-5A75F4D733B6}"/>
                  </a:ext>
                </a:extLst>
              </p:cNvPr>
              <p:cNvSpPr/>
              <p:nvPr/>
            </p:nvSpPr>
            <p:spPr>
              <a:xfrm>
                <a:off x="622380" y="1901633"/>
                <a:ext cx="191995" cy="358391"/>
              </a:xfrm>
              <a:prstGeom prst="rect">
                <a:avLst/>
              </a:prstGeom>
              <a:gradFill flip="none" rotWithShape="1">
                <a:gsLst>
                  <a:gs pos="0">
                    <a:srgbClr val="AAA2D2">
                      <a:tint val="66000"/>
                      <a:satMod val="160000"/>
                    </a:srgbClr>
                  </a:gs>
                  <a:gs pos="50000">
                    <a:srgbClr val="AAA2D2">
                      <a:tint val="44500"/>
                      <a:satMod val="160000"/>
                    </a:srgbClr>
                  </a:gs>
                  <a:gs pos="100000">
                    <a:srgbClr val="AAA2D2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rgbClr val="3D346B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="" xmlns:a16="http://schemas.microsoft.com/office/drawing/2014/main" id="{5B900779-7BD6-B0C7-FAFC-6105A3D77F99}"/>
                  </a:ext>
                </a:extLst>
              </p:cNvPr>
              <p:cNvSpPr/>
              <p:nvPr/>
            </p:nvSpPr>
            <p:spPr>
              <a:xfrm>
                <a:off x="676778" y="2119230"/>
                <a:ext cx="83196" cy="83196"/>
              </a:xfrm>
              <a:prstGeom prst="ellipse">
                <a:avLst/>
              </a:prstGeom>
              <a:solidFill>
                <a:srgbClr val="AAA2D2"/>
              </a:solidFill>
              <a:ln w="3175">
                <a:solidFill>
                  <a:srgbClr val="5D4FA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사각형: 둥근 모서리 23">
                <a:extLst>
                  <a:ext uri="{FF2B5EF4-FFF2-40B4-BE49-F238E27FC236}">
                    <a16:creationId xmlns="" xmlns:a16="http://schemas.microsoft.com/office/drawing/2014/main" id="{CF1C4D07-D984-4C7B-C391-B11C5171065B}"/>
                  </a:ext>
                </a:extLst>
              </p:cNvPr>
              <p:cNvSpPr/>
              <p:nvPr/>
            </p:nvSpPr>
            <p:spPr>
              <a:xfrm>
                <a:off x="1977545" y="1768835"/>
                <a:ext cx="265592" cy="188793"/>
              </a:xfrm>
              <a:prstGeom prst="roundRect">
                <a:avLst/>
              </a:prstGeom>
              <a:noFill/>
              <a:ln w="19050">
                <a:solidFill>
                  <a:srgbClr val="AAA2D2"/>
                </a:solidFill>
              </a:ln>
              <a:scene3d>
                <a:camera prst="orthographicFront"/>
                <a:lightRig rig="threePt" dir="t"/>
              </a:scene3d>
              <a:sp3d>
                <a:bevelT w="12700" h="63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="" xmlns:a16="http://schemas.microsoft.com/office/drawing/2014/main" id="{F3B46BEC-4E3D-5AB7-90F9-4A4D11C974EB}"/>
                  </a:ext>
                </a:extLst>
              </p:cNvPr>
              <p:cNvSpPr/>
              <p:nvPr/>
            </p:nvSpPr>
            <p:spPr>
              <a:xfrm>
                <a:off x="2014346" y="1901633"/>
                <a:ext cx="191995" cy="358391"/>
              </a:xfrm>
              <a:prstGeom prst="rect">
                <a:avLst/>
              </a:prstGeom>
              <a:gradFill flip="none" rotWithShape="1">
                <a:gsLst>
                  <a:gs pos="0">
                    <a:srgbClr val="AAA2D2">
                      <a:tint val="66000"/>
                      <a:satMod val="160000"/>
                    </a:srgbClr>
                  </a:gs>
                  <a:gs pos="50000">
                    <a:srgbClr val="AAA2D2">
                      <a:tint val="44500"/>
                      <a:satMod val="160000"/>
                    </a:srgbClr>
                  </a:gs>
                  <a:gs pos="100000">
                    <a:srgbClr val="AAA2D2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rgbClr val="3D346B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="" xmlns:a16="http://schemas.microsoft.com/office/drawing/2014/main" id="{E60A5EE5-3341-691A-2256-13318550AA99}"/>
                  </a:ext>
                </a:extLst>
              </p:cNvPr>
              <p:cNvSpPr/>
              <p:nvPr/>
            </p:nvSpPr>
            <p:spPr>
              <a:xfrm>
                <a:off x="2068744" y="2119230"/>
                <a:ext cx="83196" cy="83196"/>
              </a:xfrm>
              <a:prstGeom prst="ellipse">
                <a:avLst/>
              </a:prstGeom>
              <a:solidFill>
                <a:srgbClr val="AAA2D2"/>
              </a:solidFill>
              <a:ln w="3175">
                <a:solidFill>
                  <a:srgbClr val="5D4FA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: 도형 2">
                <a:extLst>
                  <a:ext uri="{FF2B5EF4-FFF2-40B4-BE49-F238E27FC236}">
                    <a16:creationId xmlns="" xmlns:a16="http://schemas.microsoft.com/office/drawing/2014/main" id="{333F5DAE-A2EA-7A5B-FF26-12A619C93D77}"/>
                  </a:ext>
                </a:extLst>
              </p:cNvPr>
              <p:cNvSpPr/>
              <p:nvPr/>
            </p:nvSpPr>
            <p:spPr>
              <a:xfrm>
                <a:off x="124345" y="-540702"/>
                <a:ext cx="1225419" cy="2391727"/>
              </a:xfrm>
              <a:custGeom>
                <a:avLst/>
                <a:gdLst>
                  <a:gd name="connsiteX0" fmla="*/ 0 w 914400"/>
                  <a:gd name="connsiteY0" fmla="*/ 2011680 h 2011680"/>
                  <a:gd name="connsiteX1" fmla="*/ 182880 w 914400"/>
                  <a:gd name="connsiteY1" fmla="*/ 1627632 h 2011680"/>
                  <a:gd name="connsiteX2" fmla="*/ 649224 w 914400"/>
                  <a:gd name="connsiteY2" fmla="*/ 1289304 h 2011680"/>
                  <a:gd name="connsiteX3" fmla="*/ 914400 w 914400"/>
                  <a:gd name="connsiteY3" fmla="*/ 0 h 2011680"/>
                  <a:gd name="connsiteX0" fmla="*/ 0 w 889000"/>
                  <a:gd name="connsiteY0" fmla="*/ 2043430 h 2043430"/>
                  <a:gd name="connsiteX1" fmla="*/ 157480 w 889000"/>
                  <a:gd name="connsiteY1" fmla="*/ 1627632 h 2043430"/>
                  <a:gd name="connsiteX2" fmla="*/ 623824 w 889000"/>
                  <a:gd name="connsiteY2" fmla="*/ 1289304 h 2043430"/>
                  <a:gd name="connsiteX3" fmla="*/ 889000 w 889000"/>
                  <a:gd name="connsiteY3" fmla="*/ 0 h 2043430"/>
                  <a:gd name="connsiteX0" fmla="*/ 7 w 889007"/>
                  <a:gd name="connsiteY0" fmla="*/ 2043430 h 2043430"/>
                  <a:gd name="connsiteX1" fmla="*/ 157487 w 889007"/>
                  <a:gd name="connsiteY1" fmla="*/ 1627632 h 2043430"/>
                  <a:gd name="connsiteX2" fmla="*/ 623831 w 889007"/>
                  <a:gd name="connsiteY2" fmla="*/ 1289304 h 2043430"/>
                  <a:gd name="connsiteX3" fmla="*/ 889007 w 889007"/>
                  <a:gd name="connsiteY3" fmla="*/ 0 h 2043430"/>
                  <a:gd name="connsiteX0" fmla="*/ 3 w 889003"/>
                  <a:gd name="connsiteY0" fmla="*/ 2043430 h 2043430"/>
                  <a:gd name="connsiteX1" fmla="*/ 281308 w 889003"/>
                  <a:gd name="connsiteY1" fmla="*/ 1586357 h 2043430"/>
                  <a:gd name="connsiteX2" fmla="*/ 623827 w 889003"/>
                  <a:gd name="connsiteY2" fmla="*/ 1289304 h 2043430"/>
                  <a:gd name="connsiteX3" fmla="*/ 889003 w 889003"/>
                  <a:gd name="connsiteY3" fmla="*/ 0 h 2043430"/>
                  <a:gd name="connsiteX0" fmla="*/ 3 w 889003"/>
                  <a:gd name="connsiteY0" fmla="*/ 2043430 h 2043430"/>
                  <a:gd name="connsiteX1" fmla="*/ 281308 w 889003"/>
                  <a:gd name="connsiteY1" fmla="*/ 1586357 h 2043430"/>
                  <a:gd name="connsiteX2" fmla="*/ 620652 w 889003"/>
                  <a:gd name="connsiteY2" fmla="*/ 1086104 h 2043430"/>
                  <a:gd name="connsiteX3" fmla="*/ 889003 w 889003"/>
                  <a:gd name="connsiteY3" fmla="*/ 0 h 2043430"/>
                  <a:gd name="connsiteX0" fmla="*/ 3 w 889003"/>
                  <a:gd name="connsiteY0" fmla="*/ 2043430 h 2043430"/>
                  <a:gd name="connsiteX1" fmla="*/ 303533 w 889003"/>
                  <a:gd name="connsiteY1" fmla="*/ 1592707 h 2043430"/>
                  <a:gd name="connsiteX2" fmla="*/ 620652 w 889003"/>
                  <a:gd name="connsiteY2" fmla="*/ 1086104 h 2043430"/>
                  <a:gd name="connsiteX3" fmla="*/ 889003 w 889003"/>
                  <a:gd name="connsiteY3" fmla="*/ 0 h 2043430"/>
                  <a:gd name="connsiteX0" fmla="*/ 3 w 889003"/>
                  <a:gd name="connsiteY0" fmla="*/ 2043430 h 2043430"/>
                  <a:gd name="connsiteX1" fmla="*/ 303533 w 889003"/>
                  <a:gd name="connsiteY1" fmla="*/ 1592707 h 2043430"/>
                  <a:gd name="connsiteX2" fmla="*/ 620652 w 889003"/>
                  <a:gd name="connsiteY2" fmla="*/ 1086104 h 2043430"/>
                  <a:gd name="connsiteX3" fmla="*/ 889003 w 889003"/>
                  <a:gd name="connsiteY3" fmla="*/ 0 h 2043430"/>
                  <a:gd name="connsiteX0" fmla="*/ 398 w 889398"/>
                  <a:gd name="connsiteY0" fmla="*/ 2043430 h 2043430"/>
                  <a:gd name="connsiteX1" fmla="*/ 303928 w 889398"/>
                  <a:gd name="connsiteY1" fmla="*/ 1592707 h 2043430"/>
                  <a:gd name="connsiteX2" fmla="*/ 621047 w 889398"/>
                  <a:gd name="connsiteY2" fmla="*/ 1086104 h 2043430"/>
                  <a:gd name="connsiteX3" fmla="*/ 889398 w 889398"/>
                  <a:gd name="connsiteY3" fmla="*/ 0 h 2043430"/>
                  <a:gd name="connsiteX0" fmla="*/ 789734 w 1417010"/>
                  <a:gd name="connsiteY0" fmla="*/ 2113280 h 2113280"/>
                  <a:gd name="connsiteX1" fmla="*/ 1093264 w 1417010"/>
                  <a:gd name="connsiteY1" fmla="*/ 1662557 h 2113280"/>
                  <a:gd name="connsiteX2" fmla="*/ 1410383 w 1417010"/>
                  <a:gd name="connsiteY2" fmla="*/ 1155954 h 2113280"/>
                  <a:gd name="connsiteX3" fmla="*/ 2334 w 1417010"/>
                  <a:gd name="connsiteY3" fmla="*/ 0 h 2113280"/>
                  <a:gd name="connsiteX0" fmla="*/ 787400 w 1415238"/>
                  <a:gd name="connsiteY0" fmla="*/ 2113280 h 2113280"/>
                  <a:gd name="connsiteX1" fmla="*/ 1090930 w 1415238"/>
                  <a:gd name="connsiteY1" fmla="*/ 1662557 h 2113280"/>
                  <a:gd name="connsiteX2" fmla="*/ 1408049 w 1415238"/>
                  <a:gd name="connsiteY2" fmla="*/ 1155954 h 2113280"/>
                  <a:gd name="connsiteX3" fmla="*/ 0 w 1415238"/>
                  <a:gd name="connsiteY3" fmla="*/ 0 h 2113280"/>
                  <a:gd name="connsiteX0" fmla="*/ 787400 w 1415238"/>
                  <a:gd name="connsiteY0" fmla="*/ 2221230 h 2221230"/>
                  <a:gd name="connsiteX1" fmla="*/ 1090930 w 1415238"/>
                  <a:gd name="connsiteY1" fmla="*/ 1770507 h 2221230"/>
                  <a:gd name="connsiteX2" fmla="*/ 1408049 w 1415238"/>
                  <a:gd name="connsiteY2" fmla="*/ 1263904 h 2221230"/>
                  <a:gd name="connsiteX3" fmla="*/ 0 w 1415238"/>
                  <a:gd name="connsiteY3" fmla="*/ 0 h 2221230"/>
                  <a:gd name="connsiteX0" fmla="*/ 787400 w 1414986"/>
                  <a:gd name="connsiteY0" fmla="*/ 2221230 h 2221230"/>
                  <a:gd name="connsiteX1" fmla="*/ 1090930 w 1414986"/>
                  <a:gd name="connsiteY1" fmla="*/ 1770507 h 2221230"/>
                  <a:gd name="connsiteX2" fmla="*/ 1408049 w 1414986"/>
                  <a:gd name="connsiteY2" fmla="*/ 1263904 h 2221230"/>
                  <a:gd name="connsiteX3" fmla="*/ 0 w 1414986"/>
                  <a:gd name="connsiteY3" fmla="*/ 0 h 2221230"/>
                  <a:gd name="connsiteX0" fmla="*/ 787400 w 1414986"/>
                  <a:gd name="connsiteY0" fmla="*/ 2240280 h 2240280"/>
                  <a:gd name="connsiteX1" fmla="*/ 1090930 w 1414986"/>
                  <a:gd name="connsiteY1" fmla="*/ 1789557 h 2240280"/>
                  <a:gd name="connsiteX2" fmla="*/ 1408049 w 1414986"/>
                  <a:gd name="connsiteY2" fmla="*/ 1282954 h 2240280"/>
                  <a:gd name="connsiteX3" fmla="*/ 0 w 1414986"/>
                  <a:gd name="connsiteY3" fmla="*/ 0 h 2240280"/>
                  <a:gd name="connsiteX0" fmla="*/ 644525 w 1272788"/>
                  <a:gd name="connsiteY0" fmla="*/ 2311717 h 2311717"/>
                  <a:gd name="connsiteX1" fmla="*/ 948055 w 1272788"/>
                  <a:gd name="connsiteY1" fmla="*/ 1860994 h 2311717"/>
                  <a:gd name="connsiteX2" fmla="*/ 1265174 w 1272788"/>
                  <a:gd name="connsiteY2" fmla="*/ 1354391 h 2311717"/>
                  <a:gd name="connsiteX3" fmla="*/ 0 w 1272788"/>
                  <a:gd name="connsiteY3" fmla="*/ 0 h 2311717"/>
                  <a:gd name="connsiteX0" fmla="*/ 596900 w 1225419"/>
                  <a:gd name="connsiteY0" fmla="*/ 2368867 h 2368867"/>
                  <a:gd name="connsiteX1" fmla="*/ 900430 w 1225419"/>
                  <a:gd name="connsiteY1" fmla="*/ 1918144 h 2368867"/>
                  <a:gd name="connsiteX2" fmla="*/ 1217549 w 1225419"/>
                  <a:gd name="connsiteY2" fmla="*/ 1411541 h 2368867"/>
                  <a:gd name="connsiteX3" fmla="*/ 0 w 1225419"/>
                  <a:gd name="connsiteY3" fmla="*/ 0 h 2368867"/>
                  <a:gd name="connsiteX0" fmla="*/ 596900 w 1225419"/>
                  <a:gd name="connsiteY0" fmla="*/ 2391727 h 2391727"/>
                  <a:gd name="connsiteX1" fmla="*/ 900430 w 1225419"/>
                  <a:gd name="connsiteY1" fmla="*/ 1941004 h 2391727"/>
                  <a:gd name="connsiteX2" fmla="*/ 1217549 w 1225419"/>
                  <a:gd name="connsiteY2" fmla="*/ 1434401 h 2391727"/>
                  <a:gd name="connsiteX3" fmla="*/ 0 w 1225419"/>
                  <a:gd name="connsiteY3" fmla="*/ 0 h 2391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5419" h="2391727">
                    <a:moveTo>
                      <a:pt x="596900" y="2391727"/>
                    </a:moveTo>
                    <a:cubicBezTo>
                      <a:pt x="586613" y="2247201"/>
                      <a:pt x="777939" y="2087858"/>
                      <a:pt x="900430" y="1941004"/>
                    </a:cubicBezTo>
                    <a:cubicBezTo>
                      <a:pt x="1022921" y="1794150"/>
                      <a:pt x="1095629" y="1705673"/>
                      <a:pt x="1217549" y="1434401"/>
                    </a:cubicBezTo>
                    <a:cubicBezTo>
                      <a:pt x="1339469" y="1163129"/>
                      <a:pt x="4572" y="470916"/>
                      <a:pt x="0" y="0"/>
                    </a:cubicBezTo>
                  </a:path>
                </a:pathLst>
              </a:custGeom>
              <a:noFill/>
              <a:ln w="193675">
                <a:solidFill>
                  <a:srgbClr val="AAA2D2"/>
                </a:solidFill>
              </a:ln>
              <a:scene3d>
                <a:camera prst="orthographicFront"/>
                <a:lightRig rig="threePt" dir="t"/>
              </a:scene3d>
              <a:sp3d>
                <a:bevelT w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자유형: 도형 47">
                <a:extLst>
                  <a:ext uri="{FF2B5EF4-FFF2-40B4-BE49-F238E27FC236}">
                    <a16:creationId xmlns="" xmlns:a16="http://schemas.microsoft.com/office/drawing/2014/main" id="{303A9C38-A367-AF45-3351-684F96B3E99B}"/>
                  </a:ext>
                </a:extLst>
              </p:cNvPr>
              <p:cNvSpPr/>
              <p:nvPr/>
            </p:nvSpPr>
            <p:spPr>
              <a:xfrm flipH="1">
                <a:off x="233159" y="-686834"/>
                <a:ext cx="1884776" cy="2521267"/>
              </a:xfrm>
              <a:custGeom>
                <a:avLst/>
                <a:gdLst>
                  <a:gd name="connsiteX0" fmla="*/ 0 w 914400"/>
                  <a:gd name="connsiteY0" fmla="*/ 2011680 h 2011680"/>
                  <a:gd name="connsiteX1" fmla="*/ 182880 w 914400"/>
                  <a:gd name="connsiteY1" fmla="*/ 1627632 h 2011680"/>
                  <a:gd name="connsiteX2" fmla="*/ 649224 w 914400"/>
                  <a:gd name="connsiteY2" fmla="*/ 1289304 h 2011680"/>
                  <a:gd name="connsiteX3" fmla="*/ 914400 w 914400"/>
                  <a:gd name="connsiteY3" fmla="*/ 0 h 2011680"/>
                  <a:gd name="connsiteX0" fmla="*/ 0 w 889000"/>
                  <a:gd name="connsiteY0" fmla="*/ 2043430 h 2043430"/>
                  <a:gd name="connsiteX1" fmla="*/ 157480 w 889000"/>
                  <a:gd name="connsiteY1" fmla="*/ 1627632 h 2043430"/>
                  <a:gd name="connsiteX2" fmla="*/ 623824 w 889000"/>
                  <a:gd name="connsiteY2" fmla="*/ 1289304 h 2043430"/>
                  <a:gd name="connsiteX3" fmla="*/ 889000 w 889000"/>
                  <a:gd name="connsiteY3" fmla="*/ 0 h 2043430"/>
                  <a:gd name="connsiteX0" fmla="*/ 7 w 889007"/>
                  <a:gd name="connsiteY0" fmla="*/ 2043430 h 2043430"/>
                  <a:gd name="connsiteX1" fmla="*/ 157487 w 889007"/>
                  <a:gd name="connsiteY1" fmla="*/ 1627632 h 2043430"/>
                  <a:gd name="connsiteX2" fmla="*/ 623831 w 889007"/>
                  <a:gd name="connsiteY2" fmla="*/ 1289304 h 2043430"/>
                  <a:gd name="connsiteX3" fmla="*/ 889007 w 889007"/>
                  <a:gd name="connsiteY3" fmla="*/ 0 h 2043430"/>
                  <a:gd name="connsiteX0" fmla="*/ 3 w 889003"/>
                  <a:gd name="connsiteY0" fmla="*/ 2043430 h 2043430"/>
                  <a:gd name="connsiteX1" fmla="*/ 281308 w 889003"/>
                  <a:gd name="connsiteY1" fmla="*/ 1586357 h 2043430"/>
                  <a:gd name="connsiteX2" fmla="*/ 623827 w 889003"/>
                  <a:gd name="connsiteY2" fmla="*/ 1289304 h 2043430"/>
                  <a:gd name="connsiteX3" fmla="*/ 889003 w 889003"/>
                  <a:gd name="connsiteY3" fmla="*/ 0 h 2043430"/>
                  <a:gd name="connsiteX0" fmla="*/ 3 w 889003"/>
                  <a:gd name="connsiteY0" fmla="*/ 2043430 h 2043430"/>
                  <a:gd name="connsiteX1" fmla="*/ 281308 w 889003"/>
                  <a:gd name="connsiteY1" fmla="*/ 1586357 h 2043430"/>
                  <a:gd name="connsiteX2" fmla="*/ 620652 w 889003"/>
                  <a:gd name="connsiteY2" fmla="*/ 1086104 h 2043430"/>
                  <a:gd name="connsiteX3" fmla="*/ 889003 w 889003"/>
                  <a:gd name="connsiteY3" fmla="*/ 0 h 2043430"/>
                  <a:gd name="connsiteX0" fmla="*/ 3 w 889003"/>
                  <a:gd name="connsiteY0" fmla="*/ 2043430 h 2043430"/>
                  <a:gd name="connsiteX1" fmla="*/ 303533 w 889003"/>
                  <a:gd name="connsiteY1" fmla="*/ 1592707 h 2043430"/>
                  <a:gd name="connsiteX2" fmla="*/ 620652 w 889003"/>
                  <a:gd name="connsiteY2" fmla="*/ 1086104 h 2043430"/>
                  <a:gd name="connsiteX3" fmla="*/ 889003 w 889003"/>
                  <a:gd name="connsiteY3" fmla="*/ 0 h 2043430"/>
                  <a:gd name="connsiteX0" fmla="*/ 3 w 889003"/>
                  <a:gd name="connsiteY0" fmla="*/ 2043430 h 2043430"/>
                  <a:gd name="connsiteX1" fmla="*/ 303533 w 889003"/>
                  <a:gd name="connsiteY1" fmla="*/ 1592707 h 2043430"/>
                  <a:gd name="connsiteX2" fmla="*/ 620652 w 889003"/>
                  <a:gd name="connsiteY2" fmla="*/ 1086104 h 2043430"/>
                  <a:gd name="connsiteX3" fmla="*/ 889003 w 889003"/>
                  <a:gd name="connsiteY3" fmla="*/ 0 h 2043430"/>
                  <a:gd name="connsiteX0" fmla="*/ 398 w 889398"/>
                  <a:gd name="connsiteY0" fmla="*/ 2043430 h 2043430"/>
                  <a:gd name="connsiteX1" fmla="*/ 303928 w 889398"/>
                  <a:gd name="connsiteY1" fmla="*/ 1592707 h 2043430"/>
                  <a:gd name="connsiteX2" fmla="*/ 621047 w 889398"/>
                  <a:gd name="connsiteY2" fmla="*/ 1086104 h 2043430"/>
                  <a:gd name="connsiteX3" fmla="*/ 889398 w 889398"/>
                  <a:gd name="connsiteY3" fmla="*/ 0 h 2043430"/>
                  <a:gd name="connsiteX0" fmla="*/ 398 w 2070498"/>
                  <a:gd name="connsiteY0" fmla="*/ 2316480 h 2316480"/>
                  <a:gd name="connsiteX1" fmla="*/ 303928 w 2070498"/>
                  <a:gd name="connsiteY1" fmla="*/ 1865757 h 2316480"/>
                  <a:gd name="connsiteX2" fmla="*/ 621047 w 2070498"/>
                  <a:gd name="connsiteY2" fmla="*/ 1359154 h 2316480"/>
                  <a:gd name="connsiteX3" fmla="*/ 2070498 w 2070498"/>
                  <a:gd name="connsiteY3" fmla="*/ 0 h 2316480"/>
                  <a:gd name="connsiteX0" fmla="*/ 413 w 2070513"/>
                  <a:gd name="connsiteY0" fmla="*/ 2316480 h 2316480"/>
                  <a:gd name="connsiteX1" fmla="*/ 303943 w 2070513"/>
                  <a:gd name="connsiteY1" fmla="*/ 1865757 h 2316480"/>
                  <a:gd name="connsiteX2" fmla="*/ 779812 w 2070513"/>
                  <a:gd name="connsiteY2" fmla="*/ 1327404 h 2316480"/>
                  <a:gd name="connsiteX3" fmla="*/ 2070513 w 2070513"/>
                  <a:gd name="connsiteY3" fmla="*/ 0 h 2316480"/>
                  <a:gd name="connsiteX0" fmla="*/ 413 w 2070513"/>
                  <a:gd name="connsiteY0" fmla="*/ 2316480 h 2316480"/>
                  <a:gd name="connsiteX1" fmla="*/ 303943 w 2070513"/>
                  <a:gd name="connsiteY1" fmla="*/ 1865757 h 2316480"/>
                  <a:gd name="connsiteX2" fmla="*/ 779812 w 2070513"/>
                  <a:gd name="connsiteY2" fmla="*/ 1203579 h 2316480"/>
                  <a:gd name="connsiteX3" fmla="*/ 2070513 w 2070513"/>
                  <a:gd name="connsiteY3" fmla="*/ 0 h 2316480"/>
                  <a:gd name="connsiteX0" fmla="*/ 413 w 1884776"/>
                  <a:gd name="connsiteY0" fmla="*/ 2521267 h 2521267"/>
                  <a:gd name="connsiteX1" fmla="*/ 303943 w 1884776"/>
                  <a:gd name="connsiteY1" fmla="*/ 2070544 h 2521267"/>
                  <a:gd name="connsiteX2" fmla="*/ 779812 w 1884776"/>
                  <a:gd name="connsiteY2" fmla="*/ 1408366 h 2521267"/>
                  <a:gd name="connsiteX3" fmla="*/ 1884776 w 1884776"/>
                  <a:gd name="connsiteY3" fmla="*/ 0 h 2521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84776" h="2521267">
                    <a:moveTo>
                      <a:pt x="413" y="2521267"/>
                    </a:moveTo>
                    <a:cubicBezTo>
                      <a:pt x="-9874" y="2376741"/>
                      <a:pt x="174043" y="2256027"/>
                      <a:pt x="303943" y="2070544"/>
                    </a:cubicBezTo>
                    <a:cubicBezTo>
                      <a:pt x="433843" y="1885061"/>
                      <a:pt x="657892" y="1679638"/>
                      <a:pt x="779812" y="1408366"/>
                    </a:cubicBezTo>
                    <a:cubicBezTo>
                      <a:pt x="901732" y="1137094"/>
                      <a:pt x="1813148" y="509016"/>
                      <a:pt x="1884776" y="0"/>
                    </a:cubicBezTo>
                  </a:path>
                </a:pathLst>
              </a:custGeom>
              <a:noFill/>
              <a:ln w="193675">
                <a:solidFill>
                  <a:srgbClr val="AAA2D2"/>
                </a:solidFill>
              </a:ln>
              <a:scene3d>
                <a:camera prst="orthographicFront"/>
                <a:lightRig rig="threePt" dir="t"/>
              </a:scene3d>
              <a:sp3d>
                <a:bevelT w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17" name="Picture 4">
              <a:extLst>
                <a:ext uri="{FF2B5EF4-FFF2-40B4-BE49-F238E27FC236}">
                  <a16:creationId xmlns="" xmlns:a16="http://schemas.microsoft.com/office/drawing/2014/main" id="{0B44073A-40FC-A2FF-F1F6-2D5DDF3B6F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2399" y="1794253"/>
              <a:ext cx="1102449" cy="1102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315833" y="852002"/>
            <a:ext cx="1511837" cy="3529289"/>
            <a:chOff x="285947" y="-58310"/>
            <a:chExt cx="1450720" cy="3423535"/>
          </a:xfrm>
        </p:grpSpPr>
        <p:grpSp>
          <p:nvGrpSpPr>
            <p:cNvPr id="2" name="그룹 1"/>
            <p:cNvGrpSpPr/>
            <p:nvPr/>
          </p:nvGrpSpPr>
          <p:grpSpPr>
            <a:xfrm>
              <a:off x="285947" y="-58310"/>
              <a:ext cx="1450720" cy="3412166"/>
              <a:chOff x="124345" y="-686834"/>
              <a:chExt cx="2379587" cy="5900381"/>
            </a:xfrm>
          </p:grpSpPr>
          <p:sp>
            <p:nvSpPr>
              <p:cNvPr id="15" name="사각형: 둥근 모서리 5">
                <a:extLst>
                  <a:ext uri="{FF2B5EF4-FFF2-40B4-BE49-F238E27FC236}">
                    <a16:creationId xmlns="" xmlns:a16="http://schemas.microsoft.com/office/drawing/2014/main" id="{34B98993-A4B3-051B-00AE-4B72B344A185}"/>
                  </a:ext>
                </a:extLst>
              </p:cNvPr>
              <p:cNvSpPr/>
              <p:nvPr/>
            </p:nvSpPr>
            <p:spPr>
              <a:xfrm>
                <a:off x="289588" y="2032829"/>
                <a:ext cx="2214344" cy="3180718"/>
              </a:xfrm>
              <a:prstGeom prst="roundRect">
                <a:avLst>
                  <a:gd name="adj" fmla="val 7627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rgbClr val="9999FF">
                    <a:alpha val="3000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252000" rtlCol="0" anchor="t"/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1" dirty="0" smtClean="0">
                    <a:solidFill>
                      <a:srgbClr val="3D346B"/>
                    </a:solidFill>
                  </a:rPr>
                  <a:t>PM</a:t>
                </a:r>
                <a:endParaRPr lang="en-US" altLang="ko-KR" sz="1200" b="1" dirty="0">
                  <a:solidFill>
                    <a:srgbClr val="3D346B"/>
                  </a:solidFill>
                </a:endParaRPr>
              </a:p>
              <a:p>
                <a:r>
                  <a:rPr lang="ko-KR" altLang="en-US" sz="1400" b="1" dirty="0" smtClean="0">
                    <a:solidFill>
                      <a:prstClr val="white"/>
                    </a:solidFill>
                  </a:rPr>
                  <a:t>박준형</a:t>
                </a:r>
                <a:endParaRPr lang="ko-KR" altLang="en-US" sz="14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사각형: 둥근 모서리 11">
                <a:extLst>
                  <a:ext uri="{FF2B5EF4-FFF2-40B4-BE49-F238E27FC236}">
                    <a16:creationId xmlns="" xmlns:a16="http://schemas.microsoft.com/office/drawing/2014/main" id="{22334799-6EFD-7D98-B744-45560DC1AF97}"/>
                  </a:ext>
                </a:extLst>
              </p:cNvPr>
              <p:cNvSpPr/>
              <p:nvPr/>
            </p:nvSpPr>
            <p:spPr>
              <a:xfrm>
                <a:off x="585579" y="1768835"/>
                <a:ext cx="265592" cy="188793"/>
              </a:xfrm>
              <a:prstGeom prst="roundRect">
                <a:avLst/>
              </a:prstGeom>
              <a:noFill/>
              <a:ln w="19050">
                <a:solidFill>
                  <a:srgbClr val="AAA2D2"/>
                </a:solidFill>
              </a:ln>
              <a:scene3d>
                <a:camera prst="orthographicFront"/>
                <a:lightRig rig="threePt" dir="t"/>
              </a:scene3d>
              <a:sp3d>
                <a:bevelT w="12700" h="63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="" xmlns:a16="http://schemas.microsoft.com/office/drawing/2014/main" id="{926DF8DC-3961-A772-BE7E-5A75F4D733B6}"/>
                  </a:ext>
                </a:extLst>
              </p:cNvPr>
              <p:cNvSpPr/>
              <p:nvPr/>
            </p:nvSpPr>
            <p:spPr>
              <a:xfrm>
                <a:off x="622380" y="1901633"/>
                <a:ext cx="191995" cy="358391"/>
              </a:xfrm>
              <a:prstGeom prst="rect">
                <a:avLst/>
              </a:prstGeom>
              <a:gradFill flip="none" rotWithShape="1">
                <a:gsLst>
                  <a:gs pos="0">
                    <a:srgbClr val="AAA2D2">
                      <a:tint val="66000"/>
                      <a:satMod val="160000"/>
                    </a:srgbClr>
                  </a:gs>
                  <a:gs pos="50000">
                    <a:srgbClr val="AAA2D2">
                      <a:tint val="44500"/>
                      <a:satMod val="160000"/>
                    </a:srgbClr>
                  </a:gs>
                  <a:gs pos="100000">
                    <a:srgbClr val="AAA2D2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rgbClr val="3D346B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="" xmlns:a16="http://schemas.microsoft.com/office/drawing/2014/main" id="{5B900779-7BD6-B0C7-FAFC-6105A3D77F99}"/>
                  </a:ext>
                </a:extLst>
              </p:cNvPr>
              <p:cNvSpPr/>
              <p:nvPr/>
            </p:nvSpPr>
            <p:spPr>
              <a:xfrm>
                <a:off x="676778" y="2119230"/>
                <a:ext cx="83196" cy="83196"/>
              </a:xfrm>
              <a:prstGeom prst="ellipse">
                <a:avLst/>
              </a:prstGeom>
              <a:solidFill>
                <a:srgbClr val="AAA2D2"/>
              </a:solidFill>
              <a:ln w="3175">
                <a:solidFill>
                  <a:srgbClr val="5D4FA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사각형: 둥근 모서리 23">
                <a:extLst>
                  <a:ext uri="{FF2B5EF4-FFF2-40B4-BE49-F238E27FC236}">
                    <a16:creationId xmlns="" xmlns:a16="http://schemas.microsoft.com/office/drawing/2014/main" id="{CF1C4D07-D984-4C7B-C391-B11C5171065B}"/>
                  </a:ext>
                </a:extLst>
              </p:cNvPr>
              <p:cNvSpPr/>
              <p:nvPr/>
            </p:nvSpPr>
            <p:spPr>
              <a:xfrm>
                <a:off x="1977545" y="1768835"/>
                <a:ext cx="265592" cy="188793"/>
              </a:xfrm>
              <a:prstGeom prst="roundRect">
                <a:avLst/>
              </a:prstGeom>
              <a:noFill/>
              <a:ln w="19050">
                <a:solidFill>
                  <a:srgbClr val="AAA2D2"/>
                </a:solidFill>
              </a:ln>
              <a:scene3d>
                <a:camera prst="orthographicFront"/>
                <a:lightRig rig="threePt" dir="t"/>
              </a:scene3d>
              <a:sp3d>
                <a:bevelT w="12700" h="63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="" xmlns:a16="http://schemas.microsoft.com/office/drawing/2014/main" id="{F3B46BEC-4E3D-5AB7-90F9-4A4D11C974EB}"/>
                  </a:ext>
                </a:extLst>
              </p:cNvPr>
              <p:cNvSpPr/>
              <p:nvPr/>
            </p:nvSpPr>
            <p:spPr>
              <a:xfrm>
                <a:off x="2014346" y="1901633"/>
                <a:ext cx="191995" cy="358391"/>
              </a:xfrm>
              <a:prstGeom prst="rect">
                <a:avLst/>
              </a:prstGeom>
              <a:gradFill flip="none" rotWithShape="1">
                <a:gsLst>
                  <a:gs pos="0">
                    <a:srgbClr val="AAA2D2">
                      <a:tint val="66000"/>
                      <a:satMod val="160000"/>
                    </a:srgbClr>
                  </a:gs>
                  <a:gs pos="50000">
                    <a:srgbClr val="AAA2D2">
                      <a:tint val="44500"/>
                      <a:satMod val="160000"/>
                    </a:srgbClr>
                  </a:gs>
                  <a:gs pos="100000">
                    <a:srgbClr val="AAA2D2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rgbClr val="3D346B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="" xmlns:a16="http://schemas.microsoft.com/office/drawing/2014/main" id="{E60A5EE5-3341-691A-2256-13318550AA99}"/>
                  </a:ext>
                </a:extLst>
              </p:cNvPr>
              <p:cNvSpPr/>
              <p:nvPr/>
            </p:nvSpPr>
            <p:spPr>
              <a:xfrm>
                <a:off x="2068744" y="2119230"/>
                <a:ext cx="83196" cy="83196"/>
              </a:xfrm>
              <a:prstGeom prst="ellipse">
                <a:avLst/>
              </a:prstGeom>
              <a:solidFill>
                <a:srgbClr val="AAA2D2"/>
              </a:solidFill>
              <a:ln w="3175">
                <a:solidFill>
                  <a:srgbClr val="5D4FA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자유형: 도형 2">
                <a:extLst>
                  <a:ext uri="{FF2B5EF4-FFF2-40B4-BE49-F238E27FC236}">
                    <a16:creationId xmlns="" xmlns:a16="http://schemas.microsoft.com/office/drawing/2014/main" id="{333F5DAE-A2EA-7A5B-FF26-12A619C93D77}"/>
                  </a:ext>
                </a:extLst>
              </p:cNvPr>
              <p:cNvSpPr/>
              <p:nvPr/>
            </p:nvSpPr>
            <p:spPr>
              <a:xfrm>
                <a:off x="124345" y="-540701"/>
                <a:ext cx="1225419" cy="2391727"/>
              </a:xfrm>
              <a:custGeom>
                <a:avLst/>
                <a:gdLst>
                  <a:gd name="connsiteX0" fmla="*/ 0 w 914400"/>
                  <a:gd name="connsiteY0" fmla="*/ 2011680 h 2011680"/>
                  <a:gd name="connsiteX1" fmla="*/ 182880 w 914400"/>
                  <a:gd name="connsiteY1" fmla="*/ 1627632 h 2011680"/>
                  <a:gd name="connsiteX2" fmla="*/ 649224 w 914400"/>
                  <a:gd name="connsiteY2" fmla="*/ 1289304 h 2011680"/>
                  <a:gd name="connsiteX3" fmla="*/ 914400 w 914400"/>
                  <a:gd name="connsiteY3" fmla="*/ 0 h 2011680"/>
                  <a:gd name="connsiteX0" fmla="*/ 0 w 889000"/>
                  <a:gd name="connsiteY0" fmla="*/ 2043430 h 2043430"/>
                  <a:gd name="connsiteX1" fmla="*/ 157480 w 889000"/>
                  <a:gd name="connsiteY1" fmla="*/ 1627632 h 2043430"/>
                  <a:gd name="connsiteX2" fmla="*/ 623824 w 889000"/>
                  <a:gd name="connsiteY2" fmla="*/ 1289304 h 2043430"/>
                  <a:gd name="connsiteX3" fmla="*/ 889000 w 889000"/>
                  <a:gd name="connsiteY3" fmla="*/ 0 h 2043430"/>
                  <a:gd name="connsiteX0" fmla="*/ 7 w 889007"/>
                  <a:gd name="connsiteY0" fmla="*/ 2043430 h 2043430"/>
                  <a:gd name="connsiteX1" fmla="*/ 157487 w 889007"/>
                  <a:gd name="connsiteY1" fmla="*/ 1627632 h 2043430"/>
                  <a:gd name="connsiteX2" fmla="*/ 623831 w 889007"/>
                  <a:gd name="connsiteY2" fmla="*/ 1289304 h 2043430"/>
                  <a:gd name="connsiteX3" fmla="*/ 889007 w 889007"/>
                  <a:gd name="connsiteY3" fmla="*/ 0 h 2043430"/>
                  <a:gd name="connsiteX0" fmla="*/ 3 w 889003"/>
                  <a:gd name="connsiteY0" fmla="*/ 2043430 h 2043430"/>
                  <a:gd name="connsiteX1" fmla="*/ 281308 w 889003"/>
                  <a:gd name="connsiteY1" fmla="*/ 1586357 h 2043430"/>
                  <a:gd name="connsiteX2" fmla="*/ 623827 w 889003"/>
                  <a:gd name="connsiteY2" fmla="*/ 1289304 h 2043430"/>
                  <a:gd name="connsiteX3" fmla="*/ 889003 w 889003"/>
                  <a:gd name="connsiteY3" fmla="*/ 0 h 2043430"/>
                  <a:gd name="connsiteX0" fmla="*/ 3 w 889003"/>
                  <a:gd name="connsiteY0" fmla="*/ 2043430 h 2043430"/>
                  <a:gd name="connsiteX1" fmla="*/ 281308 w 889003"/>
                  <a:gd name="connsiteY1" fmla="*/ 1586357 h 2043430"/>
                  <a:gd name="connsiteX2" fmla="*/ 620652 w 889003"/>
                  <a:gd name="connsiteY2" fmla="*/ 1086104 h 2043430"/>
                  <a:gd name="connsiteX3" fmla="*/ 889003 w 889003"/>
                  <a:gd name="connsiteY3" fmla="*/ 0 h 2043430"/>
                  <a:gd name="connsiteX0" fmla="*/ 3 w 889003"/>
                  <a:gd name="connsiteY0" fmla="*/ 2043430 h 2043430"/>
                  <a:gd name="connsiteX1" fmla="*/ 303533 w 889003"/>
                  <a:gd name="connsiteY1" fmla="*/ 1592707 h 2043430"/>
                  <a:gd name="connsiteX2" fmla="*/ 620652 w 889003"/>
                  <a:gd name="connsiteY2" fmla="*/ 1086104 h 2043430"/>
                  <a:gd name="connsiteX3" fmla="*/ 889003 w 889003"/>
                  <a:gd name="connsiteY3" fmla="*/ 0 h 2043430"/>
                  <a:gd name="connsiteX0" fmla="*/ 3 w 889003"/>
                  <a:gd name="connsiteY0" fmla="*/ 2043430 h 2043430"/>
                  <a:gd name="connsiteX1" fmla="*/ 303533 w 889003"/>
                  <a:gd name="connsiteY1" fmla="*/ 1592707 h 2043430"/>
                  <a:gd name="connsiteX2" fmla="*/ 620652 w 889003"/>
                  <a:gd name="connsiteY2" fmla="*/ 1086104 h 2043430"/>
                  <a:gd name="connsiteX3" fmla="*/ 889003 w 889003"/>
                  <a:gd name="connsiteY3" fmla="*/ 0 h 2043430"/>
                  <a:gd name="connsiteX0" fmla="*/ 398 w 889398"/>
                  <a:gd name="connsiteY0" fmla="*/ 2043430 h 2043430"/>
                  <a:gd name="connsiteX1" fmla="*/ 303928 w 889398"/>
                  <a:gd name="connsiteY1" fmla="*/ 1592707 h 2043430"/>
                  <a:gd name="connsiteX2" fmla="*/ 621047 w 889398"/>
                  <a:gd name="connsiteY2" fmla="*/ 1086104 h 2043430"/>
                  <a:gd name="connsiteX3" fmla="*/ 889398 w 889398"/>
                  <a:gd name="connsiteY3" fmla="*/ 0 h 2043430"/>
                  <a:gd name="connsiteX0" fmla="*/ 789734 w 1417010"/>
                  <a:gd name="connsiteY0" fmla="*/ 2113280 h 2113280"/>
                  <a:gd name="connsiteX1" fmla="*/ 1093264 w 1417010"/>
                  <a:gd name="connsiteY1" fmla="*/ 1662557 h 2113280"/>
                  <a:gd name="connsiteX2" fmla="*/ 1410383 w 1417010"/>
                  <a:gd name="connsiteY2" fmla="*/ 1155954 h 2113280"/>
                  <a:gd name="connsiteX3" fmla="*/ 2334 w 1417010"/>
                  <a:gd name="connsiteY3" fmla="*/ 0 h 2113280"/>
                  <a:gd name="connsiteX0" fmla="*/ 787400 w 1415238"/>
                  <a:gd name="connsiteY0" fmla="*/ 2113280 h 2113280"/>
                  <a:gd name="connsiteX1" fmla="*/ 1090930 w 1415238"/>
                  <a:gd name="connsiteY1" fmla="*/ 1662557 h 2113280"/>
                  <a:gd name="connsiteX2" fmla="*/ 1408049 w 1415238"/>
                  <a:gd name="connsiteY2" fmla="*/ 1155954 h 2113280"/>
                  <a:gd name="connsiteX3" fmla="*/ 0 w 1415238"/>
                  <a:gd name="connsiteY3" fmla="*/ 0 h 2113280"/>
                  <a:gd name="connsiteX0" fmla="*/ 787400 w 1415238"/>
                  <a:gd name="connsiteY0" fmla="*/ 2221230 h 2221230"/>
                  <a:gd name="connsiteX1" fmla="*/ 1090930 w 1415238"/>
                  <a:gd name="connsiteY1" fmla="*/ 1770507 h 2221230"/>
                  <a:gd name="connsiteX2" fmla="*/ 1408049 w 1415238"/>
                  <a:gd name="connsiteY2" fmla="*/ 1263904 h 2221230"/>
                  <a:gd name="connsiteX3" fmla="*/ 0 w 1415238"/>
                  <a:gd name="connsiteY3" fmla="*/ 0 h 2221230"/>
                  <a:gd name="connsiteX0" fmla="*/ 787400 w 1414986"/>
                  <a:gd name="connsiteY0" fmla="*/ 2221230 h 2221230"/>
                  <a:gd name="connsiteX1" fmla="*/ 1090930 w 1414986"/>
                  <a:gd name="connsiteY1" fmla="*/ 1770507 h 2221230"/>
                  <a:gd name="connsiteX2" fmla="*/ 1408049 w 1414986"/>
                  <a:gd name="connsiteY2" fmla="*/ 1263904 h 2221230"/>
                  <a:gd name="connsiteX3" fmla="*/ 0 w 1414986"/>
                  <a:gd name="connsiteY3" fmla="*/ 0 h 2221230"/>
                  <a:gd name="connsiteX0" fmla="*/ 787400 w 1414986"/>
                  <a:gd name="connsiteY0" fmla="*/ 2240280 h 2240280"/>
                  <a:gd name="connsiteX1" fmla="*/ 1090930 w 1414986"/>
                  <a:gd name="connsiteY1" fmla="*/ 1789557 h 2240280"/>
                  <a:gd name="connsiteX2" fmla="*/ 1408049 w 1414986"/>
                  <a:gd name="connsiteY2" fmla="*/ 1282954 h 2240280"/>
                  <a:gd name="connsiteX3" fmla="*/ 0 w 1414986"/>
                  <a:gd name="connsiteY3" fmla="*/ 0 h 2240280"/>
                  <a:gd name="connsiteX0" fmla="*/ 644525 w 1272788"/>
                  <a:gd name="connsiteY0" fmla="*/ 2311717 h 2311717"/>
                  <a:gd name="connsiteX1" fmla="*/ 948055 w 1272788"/>
                  <a:gd name="connsiteY1" fmla="*/ 1860994 h 2311717"/>
                  <a:gd name="connsiteX2" fmla="*/ 1265174 w 1272788"/>
                  <a:gd name="connsiteY2" fmla="*/ 1354391 h 2311717"/>
                  <a:gd name="connsiteX3" fmla="*/ 0 w 1272788"/>
                  <a:gd name="connsiteY3" fmla="*/ 0 h 2311717"/>
                  <a:gd name="connsiteX0" fmla="*/ 596900 w 1225419"/>
                  <a:gd name="connsiteY0" fmla="*/ 2368867 h 2368867"/>
                  <a:gd name="connsiteX1" fmla="*/ 900430 w 1225419"/>
                  <a:gd name="connsiteY1" fmla="*/ 1918144 h 2368867"/>
                  <a:gd name="connsiteX2" fmla="*/ 1217549 w 1225419"/>
                  <a:gd name="connsiteY2" fmla="*/ 1411541 h 2368867"/>
                  <a:gd name="connsiteX3" fmla="*/ 0 w 1225419"/>
                  <a:gd name="connsiteY3" fmla="*/ 0 h 2368867"/>
                  <a:gd name="connsiteX0" fmla="*/ 596900 w 1225419"/>
                  <a:gd name="connsiteY0" fmla="*/ 2391727 h 2391727"/>
                  <a:gd name="connsiteX1" fmla="*/ 900430 w 1225419"/>
                  <a:gd name="connsiteY1" fmla="*/ 1941004 h 2391727"/>
                  <a:gd name="connsiteX2" fmla="*/ 1217549 w 1225419"/>
                  <a:gd name="connsiteY2" fmla="*/ 1434401 h 2391727"/>
                  <a:gd name="connsiteX3" fmla="*/ 0 w 1225419"/>
                  <a:gd name="connsiteY3" fmla="*/ 0 h 2391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5419" h="2391727">
                    <a:moveTo>
                      <a:pt x="596900" y="2391727"/>
                    </a:moveTo>
                    <a:cubicBezTo>
                      <a:pt x="586613" y="2247201"/>
                      <a:pt x="777939" y="2087858"/>
                      <a:pt x="900430" y="1941004"/>
                    </a:cubicBezTo>
                    <a:cubicBezTo>
                      <a:pt x="1022921" y="1794150"/>
                      <a:pt x="1095629" y="1705673"/>
                      <a:pt x="1217549" y="1434401"/>
                    </a:cubicBezTo>
                    <a:cubicBezTo>
                      <a:pt x="1339469" y="1163129"/>
                      <a:pt x="4572" y="470916"/>
                      <a:pt x="0" y="0"/>
                    </a:cubicBezTo>
                  </a:path>
                </a:pathLst>
              </a:custGeom>
              <a:noFill/>
              <a:ln w="193675">
                <a:solidFill>
                  <a:srgbClr val="AAA2D2"/>
                </a:solidFill>
              </a:ln>
              <a:scene3d>
                <a:camera prst="orthographicFront"/>
                <a:lightRig rig="threePt" dir="t"/>
              </a:scene3d>
              <a:sp3d>
                <a:bevelT w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자유형: 도형 47">
                <a:extLst>
                  <a:ext uri="{FF2B5EF4-FFF2-40B4-BE49-F238E27FC236}">
                    <a16:creationId xmlns="" xmlns:a16="http://schemas.microsoft.com/office/drawing/2014/main" id="{303A9C38-A367-AF45-3351-684F96B3E99B}"/>
                  </a:ext>
                </a:extLst>
              </p:cNvPr>
              <p:cNvSpPr/>
              <p:nvPr/>
            </p:nvSpPr>
            <p:spPr>
              <a:xfrm flipH="1">
                <a:off x="233160" y="-686834"/>
                <a:ext cx="1884775" cy="2521266"/>
              </a:xfrm>
              <a:custGeom>
                <a:avLst/>
                <a:gdLst>
                  <a:gd name="connsiteX0" fmla="*/ 0 w 914400"/>
                  <a:gd name="connsiteY0" fmla="*/ 2011680 h 2011680"/>
                  <a:gd name="connsiteX1" fmla="*/ 182880 w 914400"/>
                  <a:gd name="connsiteY1" fmla="*/ 1627632 h 2011680"/>
                  <a:gd name="connsiteX2" fmla="*/ 649224 w 914400"/>
                  <a:gd name="connsiteY2" fmla="*/ 1289304 h 2011680"/>
                  <a:gd name="connsiteX3" fmla="*/ 914400 w 914400"/>
                  <a:gd name="connsiteY3" fmla="*/ 0 h 2011680"/>
                  <a:gd name="connsiteX0" fmla="*/ 0 w 889000"/>
                  <a:gd name="connsiteY0" fmla="*/ 2043430 h 2043430"/>
                  <a:gd name="connsiteX1" fmla="*/ 157480 w 889000"/>
                  <a:gd name="connsiteY1" fmla="*/ 1627632 h 2043430"/>
                  <a:gd name="connsiteX2" fmla="*/ 623824 w 889000"/>
                  <a:gd name="connsiteY2" fmla="*/ 1289304 h 2043430"/>
                  <a:gd name="connsiteX3" fmla="*/ 889000 w 889000"/>
                  <a:gd name="connsiteY3" fmla="*/ 0 h 2043430"/>
                  <a:gd name="connsiteX0" fmla="*/ 7 w 889007"/>
                  <a:gd name="connsiteY0" fmla="*/ 2043430 h 2043430"/>
                  <a:gd name="connsiteX1" fmla="*/ 157487 w 889007"/>
                  <a:gd name="connsiteY1" fmla="*/ 1627632 h 2043430"/>
                  <a:gd name="connsiteX2" fmla="*/ 623831 w 889007"/>
                  <a:gd name="connsiteY2" fmla="*/ 1289304 h 2043430"/>
                  <a:gd name="connsiteX3" fmla="*/ 889007 w 889007"/>
                  <a:gd name="connsiteY3" fmla="*/ 0 h 2043430"/>
                  <a:gd name="connsiteX0" fmla="*/ 3 w 889003"/>
                  <a:gd name="connsiteY0" fmla="*/ 2043430 h 2043430"/>
                  <a:gd name="connsiteX1" fmla="*/ 281308 w 889003"/>
                  <a:gd name="connsiteY1" fmla="*/ 1586357 h 2043430"/>
                  <a:gd name="connsiteX2" fmla="*/ 623827 w 889003"/>
                  <a:gd name="connsiteY2" fmla="*/ 1289304 h 2043430"/>
                  <a:gd name="connsiteX3" fmla="*/ 889003 w 889003"/>
                  <a:gd name="connsiteY3" fmla="*/ 0 h 2043430"/>
                  <a:gd name="connsiteX0" fmla="*/ 3 w 889003"/>
                  <a:gd name="connsiteY0" fmla="*/ 2043430 h 2043430"/>
                  <a:gd name="connsiteX1" fmla="*/ 281308 w 889003"/>
                  <a:gd name="connsiteY1" fmla="*/ 1586357 h 2043430"/>
                  <a:gd name="connsiteX2" fmla="*/ 620652 w 889003"/>
                  <a:gd name="connsiteY2" fmla="*/ 1086104 h 2043430"/>
                  <a:gd name="connsiteX3" fmla="*/ 889003 w 889003"/>
                  <a:gd name="connsiteY3" fmla="*/ 0 h 2043430"/>
                  <a:gd name="connsiteX0" fmla="*/ 3 w 889003"/>
                  <a:gd name="connsiteY0" fmla="*/ 2043430 h 2043430"/>
                  <a:gd name="connsiteX1" fmla="*/ 303533 w 889003"/>
                  <a:gd name="connsiteY1" fmla="*/ 1592707 h 2043430"/>
                  <a:gd name="connsiteX2" fmla="*/ 620652 w 889003"/>
                  <a:gd name="connsiteY2" fmla="*/ 1086104 h 2043430"/>
                  <a:gd name="connsiteX3" fmla="*/ 889003 w 889003"/>
                  <a:gd name="connsiteY3" fmla="*/ 0 h 2043430"/>
                  <a:gd name="connsiteX0" fmla="*/ 3 w 889003"/>
                  <a:gd name="connsiteY0" fmla="*/ 2043430 h 2043430"/>
                  <a:gd name="connsiteX1" fmla="*/ 303533 w 889003"/>
                  <a:gd name="connsiteY1" fmla="*/ 1592707 h 2043430"/>
                  <a:gd name="connsiteX2" fmla="*/ 620652 w 889003"/>
                  <a:gd name="connsiteY2" fmla="*/ 1086104 h 2043430"/>
                  <a:gd name="connsiteX3" fmla="*/ 889003 w 889003"/>
                  <a:gd name="connsiteY3" fmla="*/ 0 h 2043430"/>
                  <a:gd name="connsiteX0" fmla="*/ 398 w 889398"/>
                  <a:gd name="connsiteY0" fmla="*/ 2043430 h 2043430"/>
                  <a:gd name="connsiteX1" fmla="*/ 303928 w 889398"/>
                  <a:gd name="connsiteY1" fmla="*/ 1592707 h 2043430"/>
                  <a:gd name="connsiteX2" fmla="*/ 621047 w 889398"/>
                  <a:gd name="connsiteY2" fmla="*/ 1086104 h 2043430"/>
                  <a:gd name="connsiteX3" fmla="*/ 889398 w 889398"/>
                  <a:gd name="connsiteY3" fmla="*/ 0 h 2043430"/>
                  <a:gd name="connsiteX0" fmla="*/ 398 w 2070498"/>
                  <a:gd name="connsiteY0" fmla="*/ 2316480 h 2316480"/>
                  <a:gd name="connsiteX1" fmla="*/ 303928 w 2070498"/>
                  <a:gd name="connsiteY1" fmla="*/ 1865757 h 2316480"/>
                  <a:gd name="connsiteX2" fmla="*/ 621047 w 2070498"/>
                  <a:gd name="connsiteY2" fmla="*/ 1359154 h 2316480"/>
                  <a:gd name="connsiteX3" fmla="*/ 2070498 w 2070498"/>
                  <a:gd name="connsiteY3" fmla="*/ 0 h 2316480"/>
                  <a:gd name="connsiteX0" fmla="*/ 413 w 2070513"/>
                  <a:gd name="connsiteY0" fmla="*/ 2316480 h 2316480"/>
                  <a:gd name="connsiteX1" fmla="*/ 303943 w 2070513"/>
                  <a:gd name="connsiteY1" fmla="*/ 1865757 h 2316480"/>
                  <a:gd name="connsiteX2" fmla="*/ 779812 w 2070513"/>
                  <a:gd name="connsiteY2" fmla="*/ 1327404 h 2316480"/>
                  <a:gd name="connsiteX3" fmla="*/ 2070513 w 2070513"/>
                  <a:gd name="connsiteY3" fmla="*/ 0 h 2316480"/>
                  <a:gd name="connsiteX0" fmla="*/ 413 w 2070513"/>
                  <a:gd name="connsiteY0" fmla="*/ 2316480 h 2316480"/>
                  <a:gd name="connsiteX1" fmla="*/ 303943 w 2070513"/>
                  <a:gd name="connsiteY1" fmla="*/ 1865757 h 2316480"/>
                  <a:gd name="connsiteX2" fmla="*/ 779812 w 2070513"/>
                  <a:gd name="connsiteY2" fmla="*/ 1203579 h 2316480"/>
                  <a:gd name="connsiteX3" fmla="*/ 2070513 w 2070513"/>
                  <a:gd name="connsiteY3" fmla="*/ 0 h 2316480"/>
                  <a:gd name="connsiteX0" fmla="*/ 413 w 1884776"/>
                  <a:gd name="connsiteY0" fmla="*/ 2521267 h 2521267"/>
                  <a:gd name="connsiteX1" fmla="*/ 303943 w 1884776"/>
                  <a:gd name="connsiteY1" fmla="*/ 2070544 h 2521267"/>
                  <a:gd name="connsiteX2" fmla="*/ 779812 w 1884776"/>
                  <a:gd name="connsiteY2" fmla="*/ 1408366 h 2521267"/>
                  <a:gd name="connsiteX3" fmla="*/ 1884776 w 1884776"/>
                  <a:gd name="connsiteY3" fmla="*/ 0 h 2521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84776" h="2521267">
                    <a:moveTo>
                      <a:pt x="413" y="2521267"/>
                    </a:moveTo>
                    <a:cubicBezTo>
                      <a:pt x="-9874" y="2376741"/>
                      <a:pt x="174043" y="2256027"/>
                      <a:pt x="303943" y="2070544"/>
                    </a:cubicBezTo>
                    <a:cubicBezTo>
                      <a:pt x="433843" y="1885061"/>
                      <a:pt x="657892" y="1679638"/>
                      <a:pt x="779812" y="1408366"/>
                    </a:cubicBezTo>
                    <a:cubicBezTo>
                      <a:pt x="901732" y="1137094"/>
                      <a:pt x="1813148" y="509016"/>
                      <a:pt x="1884776" y="0"/>
                    </a:cubicBezTo>
                  </a:path>
                </a:pathLst>
              </a:custGeom>
              <a:noFill/>
              <a:ln w="193675">
                <a:solidFill>
                  <a:srgbClr val="AAA2D2"/>
                </a:solidFill>
              </a:ln>
              <a:scene3d>
                <a:camera prst="orthographicFront"/>
                <a:lightRig rig="threePt" dir="t"/>
              </a:scene3d>
              <a:sp3d>
                <a:bevelT w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12" name="Picture 2">
              <a:extLst>
                <a:ext uri="{FF2B5EF4-FFF2-40B4-BE49-F238E27FC236}">
                  <a16:creationId xmlns="" xmlns:a16="http://schemas.microsoft.com/office/drawing/2014/main" id="{4D62D1B2-6DAF-F30E-6573-919CB3A7B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104" y="2254424"/>
              <a:ext cx="1091835" cy="1110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그룹 30"/>
          <p:cNvGrpSpPr/>
          <p:nvPr/>
        </p:nvGrpSpPr>
        <p:grpSpPr>
          <a:xfrm>
            <a:off x="92208" y="432000"/>
            <a:ext cx="11919554" cy="765719"/>
            <a:chOff x="92208" y="432000"/>
            <a:chExt cx="11919554" cy="765719"/>
          </a:xfrm>
        </p:grpSpPr>
        <p:grpSp>
          <p:nvGrpSpPr>
            <p:cNvPr id="4" name="그룹 3"/>
            <p:cNvGrpSpPr/>
            <p:nvPr/>
          </p:nvGrpSpPr>
          <p:grpSpPr>
            <a:xfrm>
              <a:off x="92208" y="432000"/>
              <a:ext cx="11919554" cy="745726"/>
              <a:chOff x="92208" y="432000"/>
              <a:chExt cx="11919554" cy="745726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92208" y="432000"/>
                <a:ext cx="11919554" cy="7457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="" xmlns:a16="http://schemas.microsoft.com/office/drawing/2014/main" id="{0FAC4C12-3189-4036-A4B4-5A41E7819913}"/>
                  </a:ext>
                </a:extLst>
              </p:cNvPr>
              <p:cNvSpPr txBox="1"/>
              <p:nvPr/>
            </p:nvSpPr>
            <p:spPr>
              <a:xfrm>
                <a:off x="900000" y="432000"/>
                <a:ext cx="42644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3200" dirty="0">
                    <a:solidFill>
                      <a:srgbClr val="000000"/>
                    </a:solidFill>
                    <a:latin typeface="Arial Rounded MT Bold" panose="020F0704030504030204" pitchFamily="34" charset="0"/>
                    <a:ea typeface="나눔바른고딕" panose="020B0603020101020101" pitchFamily="50" charset="-127"/>
                    <a:cs typeface="KoPubWorld돋움체 Bold" panose="00000800000000000000" pitchFamily="2" charset="-127"/>
                  </a:rPr>
                  <a:t>4</a:t>
                </a:r>
                <a:r>
                  <a:rPr kumimoji="0" lang="en-US" altLang="ko-KR" sz="320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Rounded MT Bold" panose="020F0704030504030204" pitchFamily="34" charset="0"/>
                    <a:ea typeface="나눔바른고딕" panose="020B0603020101020101" pitchFamily="50" charset="-127"/>
                    <a:cs typeface="KoPubWorld돋움체 Bold" panose="00000800000000000000" pitchFamily="2" charset="-127"/>
                  </a:rPr>
                  <a:t>. </a:t>
                </a:r>
                <a:r>
                  <a:rPr lang="ko-KR" altLang="en-US" sz="3200" noProof="0" dirty="0" smtClean="0">
                    <a:solidFill>
                      <a:srgbClr val="00000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KoPubWorld돋움체 Bold" panose="00000800000000000000" pitchFamily="2" charset="-127"/>
                  </a:rPr>
                  <a:t>마무리</a:t>
                </a:r>
                <a:endParaRPr kumimoji="0" lang="ko-KR" altLang="en-US" sz="32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92" name="직사각형 91">
              <a:extLst>
                <a:ext uri="{FF2B5EF4-FFF2-40B4-BE49-F238E27FC236}">
                  <a16:creationId xmlns="" xmlns:a16="http://schemas.microsoft.com/office/drawing/2014/main" id="{30B1C350-F23F-44FE-B4B1-269404EC420C}"/>
                </a:ext>
              </a:extLst>
            </p:cNvPr>
            <p:cNvSpPr/>
            <p:nvPr/>
          </p:nvSpPr>
          <p:spPr>
            <a:xfrm flipV="1">
              <a:off x="900000" y="1152000"/>
              <a:ext cx="10001250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3" name="직사각형 92">
            <a:extLst>
              <a:ext uri="{FF2B5EF4-FFF2-40B4-BE49-F238E27FC236}">
                <a16:creationId xmlns="" xmlns:a16="http://schemas.microsoft.com/office/drawing/2014/main" id="{5A88BD20-81A4-491C-A2F3-3CB8643BE187}"/>
              </a:ext>
            </a:extLst>
          </p:cNvPr>
          <p:cNvSpPr/>
          <p:nvPr/>
        </p:nvSpPr>
        <p:spPr>
          <a:xfrm>
            <a:off x="0" y="-2"/>
            <a:ext cx="2190750" cy="1905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="" xmlns:a16="http://schemas.microsoft.com/office/drawing/2014/main" id="{31C0752D-7D6B-45A9-BE87-8CF7527197FE}"/>
              </a:ext>
            </a:extLst>
          </p:cNvPr>
          <p:cNvSpPr/>
          <p:nvPr/>
        </p:nvSpPr>
        <p:spPr>
          <a:xfrm>
            <a:off x="2190750" y="-2"/>
            <a:ext cx="10001250" cy="190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5" name="직각 삼각형 94">
            <a:extLst>
              <a:ext uri="{FF2B5EF4-FFF2-40B4-BE49-F238E27FC236}">
                <a16:creationId xmlns="" xmlns:a16="http://schemas.microsoft.com/office/drawing/2014/main" id="{7299CE68-84F7-4594-925F-10DEC7C36D09}"/>
              </a:ext>
            </a:extLst>
          </p:cNvPr>
          <p:cNvSpPr/>
          <p:nvPr/>
        </p:nvSpPr>
        <p:spPr>
          <a:xfrm rot="5400000">
            <a:off x="2190899" y="-151"/>
            <a:ext cx="190502" cy="1908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6147243" y="5009200"/>
            <a:ext cx="190616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프로젝트를 진행하면서 </a:t>
            </a:r>
            <a:endPara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어려움도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있었지만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endPara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저의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능력과 경험이 </a:t>
            </a:r>
            <a:endPara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크게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성장할 수 있었던 </a:t>
            </a:r>
            <a:endPara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소중한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시간이었습니다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8160316" y="5014813"/>
            <a:ext cx="190616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프로젝트에 참여하면서 부족함을 많이 느꼈고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더 발전해야겠다고 </a:t>
            </a:r>
            <a:endPara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생각했습니다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 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팀원들 모두 좋은 곳에 취업했으면 좋겠습니다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4121500" y="5024651"/>
            <a:ext cx="186145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스프링 부트로 작업하는 프로젝트는 처음이었지만 서로 도움을 주고받으며 부족한 부분을 채워서 실력이 올라가는 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좋은 시간이었습니다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2125649" y="4724260"/>
            <a:ext cx="1861454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프로젝트를 시작하면서 얼마나 잘 만들 수 있을까 걱정했고 맡은 페이지는 얼마 없어서 금방 </a:t>
            </a:r>
            <a:r>
              <a:rPr lang="ko-KR" altLang="en-US" sz="13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끝날거라고</a:t>
            </a:r>
            <a:r>
              <a:rPr lang="ko-KR" altLang="en-US" sz="13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생각했지만 다른 사람을 </a:t>
            </a:r>
            <a:r>
              <a:rPr lang="ko-KR" altLang="en-US" sz="13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도와주다 보니 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생각보다 오래 걸리는걸 보고 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PL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역할에 대해 느끼는 시간이 되었습니다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3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10183717" y="4932256"/>
            <a:ext cx="1906161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시작 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할 때는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걱정이 많았지만 팀원들을 믿고 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하다 보니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완성이 됐습니다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프로젝트를 통해서 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많은 것을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배웠고 앞으로도 노력하겠습니다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189548" y="4716510"/>
            <a:ext cx="1809620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팀장으로써 부족했지만 </a:t>
            </a:r>
            <a:r>
              <a:rPr lang="ko-KR" altLang="en-US" sz="13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팀원분들이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잘 따라와줘서 좋은 결과도 나오고 실력도 향상되는 좋은 시간이었습니다 </a:t>
            </a:r>
            <a:r>
              <a:rPr lang="en-US" altLang="ko-KR" sz="13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3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협업에 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대한 이해도를 </a:t>
            </a:r>
            <a:r>
              <a:rPr lang="ko-KR" altLang="en-US" sz="13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높히는데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도움이 되었고 개인적으로 부족한 능력도 많이 오르는 </a:t>
            </a:r>
            <a:r>
              <a:rPr lang="ko-KR" altLang="en-US" sz="13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시간이였습니다</a:t>
            </a:r>
            <a:r>
              <a:rPr lang="en-US" altLang="ko-KR" sz="13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3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748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BB99F8C8-8BCE-4187-A1B8-48E8E447CDFB}"/>
              </a:ext>
            </a:extLst>
          </p:cNvPr>
          <p:cNvGrpSpPr/>
          <p:nvPr/>
        </p:nvGrpSpPr>
        <p:grpSpPr>
          <a:xfrm>
            <a:off x="2617819" y="2899411"/>
            <a:ext cx="6956362" cy="1059179"/>
            <a:chOff x="2571314" y="3004429"/>
            <a:chExt cx="6956362" cy="1059179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FD61D1A5-5E5F-4179-A4C5-49EE304DFDE6}"/>
                </a:ext>
              </a:extLst>
            </p:cNvPr>
            <p:cNvSpPr txBox="1"/>
            <p:nvPr/>
          </p:nvSpPr>
          <p:spPr>
            <a:xfrm>
              <a:off x="2571314" y="3355722"/>
              <a:ext cx="69563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spc="-150" dirty="0"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감사합니다</a:t>
              </a:r>
              <a:r>
                <a:rPr lang="en-US" altLang="ko-KR" sz="4000" spc="-150" dirty="0"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.</a:t>
              </a:r>
              <a:endParaRPr lang="ko-KR" altLang="en-US" sz="4000" spc="-150" dirty="0"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="" xmlns:a16="http://schemas.microsoft.com/office/drawing/2014/main" id="{ABC6A734-7B4A-4192-8707-95236EBE9B92}"/>
                </a:ext>
              </a:extLst>
            </p:cNvPr>
            <p:cNvGrpSpPr/>
            <p:nvPr/>
          </p:nvGrpSpPr>
          <p:grpSpPr>
            <a:xfrm>
              <a:off x="4311666" y="3004429"/>
              <a:ext cx="3568668" cy="99056"/>
              <a:chOff x="1203357" y="1361656"/>
              <a:chExt cx="10090087" cy="19050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="" xmlns:a16="http://schemas.microsoft.com/office/drawing/2014/main" id="{C91843D6-0BEB-4075-B08E-178E3D8667B9}"/>
                  </a:ext>
                </a:extLst>
              </p:cNvPr>
              <p:cNvSpPr/>
              <p:nvPr/>
            </p:nvSpPr>
            <p:spPr>
              <a:xfrm>
                <a:off x="1203357" y="1361657"/>
                <a:ext cx="2190750" cy="19050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150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="" xmlns:a16="http://schemas.microsoft.com/office/drawing/2014/main" id="{F9860176-DA3C-4D75-B089-5586621F0C2C}"/>
                  </a:ext>
                </a:extLst>
              </p:cNvPr>
              <p:cNvSpPr/>
              <p:nvPr/>
            </p:nvSpPr>
            <p:spPr>
              <a:xfrm>
                <a:off x="3394107" y="1361657"/>
                <a:ext cx="7899337" cy="19050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150"/>
              </a:p>
            </p:txBody>
          </p:sp>
          <p:sp>
            <p:nvSpPr>
              <p:cNvPr id="16" name="직각 삼각형 15">
                <a:extLst>
                  <a:ext uri="{FF2B5EF4-FFF2-40B4-BE49-F238E27FC236}">
                    <a16:creationId xmlns="" xmlns:a16="http://schemas.microsoft.com/office/drawing/2014/main" id="{CB757F50-040F-4F27-94B4-72396AE0BC2D}"/>
                  </a:ext>
                </a:extLst>
              </p:cNvPr>
              <p:cNvSpPr/>
              <p:nvPr/>
            </p:nvSpPr>
            <p:spPr>
              <a:xfrm rot="5400000">
                <a:off x="3394255" y="1361507"/>
                <a:ext cx="190502" cy="190800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150"/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6AA200C-F4FB-4C4A-9501-783944059D2F}"/>
              </a:ext>
            </a:extLst>
          </p:cNvPr>
          <p:cNvSpPr txBox="1"/>
          <p:nvPr/>
        </p:nvSpPr>
        <p:spPr>
          <a:xfrm>
            <a:off x="5669799" y="5991381"/>
            <a:ext cx="5804163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  <a:cs typeface="KoPubWorld돋움체 Medium" panose="00000600000000000000" pitchFamily="2" charset="-127"/>
              </a:rPr>
              <a:t>2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  <a:cs typeface="KoPubWorld돋움체 Medium" panose="00000600000000000000" pitchFamily="2" charset="-127"/>
              </a:rPr>
              <a:t>조 박준형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  <a:cs typeface="KoPubWorld돋움체 Medium" panose="00000600000000000000" pitchFamily="2" charset="-127"/>
              </a:rPr>
              <a:t>(PM) 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  <a:cs typeface="KoPubWorld돋움체 Medium" panose="00000600000000000000" pitchFamily="2" charset="-127"/>
              </a:rPr>
              <a:t>우형봉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  <a:cs typeface="KoPubWorld돋움체 Medium" panose="00000600000000000000" pitchFamily="2" charset="-127"/>
              </a:rPr>
              <a:t>(PL)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  <a:cs typeface="KoPubWorld돋움체 Medium" panose="00000600000000000000" pitchFamily="2" charset="-127"/>
              </a:rPr>
              <a:t>김성준 김슬기 나혜영 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KoPubWorld돋움체 Medium" panose="00000600000000000000" pitchFamily="2" charset="-127"/>
              </a:rPr>
              <a:t>조원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333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5A88BD20-81A4-491C-A2F3-3CB8643BE187}"/>
              </a:ext>
            </a:extLst>
          </p:cNvPr>
          <p:cNvSpPr/>
          <p:nvPr/>
        </p:nvSpPr>
        <p:spPr>
          <a:xfrm>
            <a:off x="0" y="-2"/>
            <a:ext cx="2190750" cy="1905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1C0752D-7D6B-45A9-BE87-8CF7527197FE}"/>
              </a:ext>
            </a:extLst>
          </p:cNvPr>
          <p:cNvSpPr/>
          <p:nvPr/>
        </p:nvSpPr>
        <p:spPr>
          <a:xfrm>
            <a:off x="2190750" y="-2"/>
            <a:ext cx="10001250" cy="190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="" xmlns:a16="http://schemas.microsoft.com/office/drawing/2014/main" id="{7299CE68-84F7-4594-925F-10DEC7C36D09}"/>
              </a:ext>
            </a:extLst>
          </p:cNvPr>
          <p:cNvSpPr/>
          <p:nvPr/>
        </p:nvSpPr>
        <p:spPr>
          <a:xfrm rot="5400000">
            <a:off x="2190899" y="-151"/>
            <a:ext cx="190502" cy="1908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30B1C350-F23F-44FE-B4B1-269404EC420C}"/>
              </a:ext>
            </a:extLst>
          </p:cNvPr>
          <p:cNvSpPr/>
          <p:nvPr/>
        </p:nvSpPr>
        <p:spPr>
          <a:xfrm flipV="1">
            <a:off x="900000" y="1152000"/>
            <a:ext cx="1000125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DB618501-1DFF-4FC5-946C-2889D1D16636}"/>
              </a:ext>
            </a:extLst>
          </p:cNvPr>
          <p:cNvSpPr txBox="1"/>
          <p:nvPr/>
        </p:nvSpPr>
        <p:spPr>
          <a:xfrm>
            <a:off x="900000" y="504000"/>
            <a:ext cx="4264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HY견고딕" panose="02030600000101010101" pitchFamily="18" charset="-127"/>
                <a:cs typeface="KoPubWorld돋움체 Bold" panose="00000800000000000000" pitchFamily="2" charset="-127"/>
              </a:rPr>
              <a:t>1.1</a:t>
            </a:r>
            <a:r>
              <a:rPr kumimoji="0" lang="en-US" altLang="ko-KR" sz="32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32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rPr>
              <a:t>추진배경</a:t>
            </a:r>
            <a:endParaRPr kumimoji="0" lang="ko-KR" altLang="en-US" sz="3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3" name="오른쪽 화살표 22"/>
          <p:cNvSpPr/>
          <p:nvPr/>
        </p:nvSpPr>
        <p:spPr>
          <a:xfrm>
            <a:off x="4046669" y="3189729"/>
            <a:ext cx="1022466" cy="74066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009186" y="3111846"/>
            <a:ext cx="1935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ln w="12700">
                  <a:solidFill>
                    <a:srgbClr val="203864"/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굿즈</a:t>
            </a:r>
            <a:r>
              <a:rPr lang="ko-KR" altLang="en-US" dirty="0" smtClean="0">
                <a:ln w="12700">
                  <a:solidFill>
                    <a:srgbClr val="203864"/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판매 관리</a:t>
            </a:r>
            <a:endParaRPr lang="ko-KR" altLang="en-US" dirty="0">
              <a:ln w="12700">
                <a:solidFill>
                  <a:srgbClr val="203864"/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751063" y="3111846"/>
            <a:ext cx="1935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 w="12700">
                  <a:solidFill>
                    <a:srgbClr val="203864"/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영화 관리</a:t>
            </a:r>
            <a:endParaRPr lang="ko-KR" altLang="en-US" dirty="0">
              <a:ln w="12700">
                <a:solidFill>
                  <a:srgbClr val="203864"/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023978" y="5500628"/>
            <a:ext cx="1935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 w="12700">
                  <a:solidFill>
                    <a:srgbClr val="203864"/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커뮤니티 관리</a:t>
            </a:r>
            <a:endParaRPr lang="ko-KR" altLang="en-US" dirty="0">
              <a:ln w="12700">
                <a:solidFill>
                  <a:srgbClr val="203864"/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59376" y="5500628"/>
            <a:ext cx="1935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 w="12700">
                  <a:solidFill>
                    <a:srgbClr val="203864"/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 관리</a:t>
            </a:r>
            <a:endParaRPr lang="ko-KR" altLang="en-US" dirty="0">
              <a:ln w="12700">
                <a:solidFill>
                  <a:srgbClr val="203864"/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350" y="1655074"/>
            <a:ext cx="1434573" cy="1456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784" y="4064713"/>
            <a:ext cx="1566198" cy="122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894" y="3930394"/>
            <a:ext cx="1520112" cy="1452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396" y="1529641"/>
            <a:ext cx="1514974" cy="1552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00" y="2596893"/>
            <a:ext cx="2309812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1087331" y="4850834"/>
            <a:ext cx="1935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n w="12700">
                  <a:solidFill>
                    <a:srgbClr val="203864"/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  <a:endParaRPr lang="ko-KR" altLang="en-US" sz="2400" dirty="0">
              <a:ln w="12700">
                <a:solidFill>
                  <a:srgbClr val="203864"/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907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6C29B39-C135-4B66-827D-F841933332FD}"/>
              </a:ext>
            </a:extLst>
          </p:cNvPr>
          <p:cNvSpPr txBox="1"/>
          <p:nvPr/>
        </p:nvSpPr>
        <p:spPr>
          <a:xfrm>
            <a:off x="900000" y="504000"/>
            <a:ext cx="4264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HY견고딕" panose="02030600000101010101" pitchFamily="18" charset="-127"/>
                <a:cs typeface="KoPubWorld돋움체 Bold" panose="00000800000000000000" pitchFamily="2" charset="-127"/>
              </a:rPr>
              <a:t>1.</a:t>
            </a:r>
            <a:r>
              <a:rPr lang="en-US" altLang="ko-KR" sz="3200" dirty="0" smtClean="0">
                <a:solidFill>
                  <a:prstClr val="black"/>
                </a:solidFill>
                <a:latin typeface="Arial Rounded MT Bold" panose="020F0704030504030204" pitchFamily="34" charset="0"/>
                <a:ea typeface="HY견고딕" panose="02030600000101010101" pitchFamily="18" charset="-127"/>
                <a:cs typeface="KoPubWorld돋움체 Bold" panose="00000800000000000000" pitchFamily="2" charset="-127"/>
              </a:rPr>
              <a:t>1</a:t>
            </a:r>
            <a:r>
              <a:rPr lang="en-US" altLang="ko-KR" sz="320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320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rPr>
              <a:t>추진배경</a:t>
            </a:r>
            <a:endParaRPr kumimoji="0" lang="ko-KR" altLang="en-US" sz="3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5A88BD20-81A4-491C-A2F3-3CB8643BE187}"/>
              </a:ext>
            </a:extLst>
          </p:cNvPr>
          <p:cNvSpPr/>
          <p:nvPr/>
        </p:nvSpPr>
        <p:spPr>
          <a:xfrm>
            <a:off x="0" y="-2"/>
            <a:ext cx="2190750" cy="1905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1C0752D-7D6B-45A9-BE87-8CF7527197FE}"/>
              </a:ext>
            </a:extLst>
          </p:cNvPr>
          <p:cNvSpPr/>
          <p:nvPr/>
        </p:nvSpPr>
        <p:spPr>
          <a:xfrm>
            <a:off x="2190750" y="-2"/>
            <a:ext cx="10001250" cy="190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="" xmlns:a16="http://schemas.microsoft.com/office/drawing/2014/main" id="{7299CE68-84F7-4594-925F-10DEC7C36D09}"/>
              </a:ext>
            </a:extLst>
          </p:cNvPr>
          <p:cNvSpPr/>
          <p:nvPr/>
        </p:nvSpPr>
        <p:spPr>
          <a:xfrm rot="5400000">
            <a:off x="2190899" y="-151"/>
            <a:ext cx="190502" cy="1908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8217823-646A-410F-88AE-7C8603A1050F}"/>
              </a:ext>
            </a:extLst>
          </p:cNvPr>
          <p:cNvSpPr/>
          <p:nvPr/>
        </p:nvSpPr>
        <p:spPr>
          <a:xfrm flipV="1">
            <a:off x="900000" y="1152000"/>
            <a:ext cx="1000125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87099" y="3168509"/>
            <a:ext cx="1935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ln w="12700">
                  <a:solidFill>
                    <a:srgbClr val="203864"/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굿즈</a:t>
            </a:r>
            <a:r>
              <a:rPr lang="ko-KR" altLang="en-US" dirty="0" smtClean="0">
                <a:ln w="12700">
                  <a:solidFill>
                    <a:srgbClr val="203864"/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구매</a:t>
            </a:r>
            <a:endParaRPr lang="ko-KR" altLang="en-US" dirty="0">
              <a:ln w="12700">
                <a:solidFill>
                  <a:srgbClr val="203864"/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74005" y="3168509"/>
            <a:ext cx="1935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 w="12700">
                  <a:solidFill>
                    <a:srgbClr val="203864"/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영화 예매</a:t>
            </a:r>
            <a:endParaRPr lang="ko-KR" altLang="en-US" dirty="0">
              <a:ln w="12700">
                <a:solidFill>
                  <a:srgbClr val="203864"/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12691" y="5537844"/>
            <a:ext cx="1935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 w="12700">
                  <a:solidFill>
                    <a:srgbClr val="203864"/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커뮤니티 이용</a:t>
            </a:r>
            <a:endParaRPr lang="ko-KR" altLang="en-US" dirty="0">
              <a:ln w="12700">
                <a:solidFill>
                  <a:srgbClr val="203864"/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17488" y="5538605"/>
            <a:ext cx="1935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 w="12700">
                  <a:solidFill>
                    <a:srgbClr val="203864"/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공모전 신청</a:t>
            </a:r>
            <a:endParaRPr lang="ko-KR" altLang="en-US" dirty="0">
              <a:ln w="12700">
                <a:solidFill>
                  <a:srgbClr val="203864"/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00" y="2407534"/>
            <a:ext cx="2609319" cy="2311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872" y="1603894"/>
            <a:ext cx="1536106" cy="1479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672" y="1475156"/>
            <a:ext cx="1591390" cy="1570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543" y="3709151"/>
            <a:ext cx="1479471" cy="1726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1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305" y="3814360"/>
            <a:ext cx="1486543" cy="1501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오른쪽 화살표 31"/>
          <p:cNvSpPr/>
          <p:nvPr/>
        </p:nvSpPr>
        <p:spPr>
          <a:xfrm>
            <a:off x="4027990" y="3141430"/>
            <a:ext cx="1022466" cy="74066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318575" y="4893864"/>
            <a:ext cx="1935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n w="12700">
                  <a:solidFill>
                    <a:srgbClr val="203864"/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</a:t>
            </a:r>
            <a:endParaRPr lang="ko-KR" altLang="en-US" sz="2400" dirty="0">
              <a:ln w="12700">
                <a:solidFill>
                  <a:srgbClr val="203864"/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370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reeform 5">
            <a:extLst>
              <a:ext uri="{FF2B5EF4-FFF2-40B4-BE49-F238E27FC236}">
                <a16:creationId xmlns="" xmlns:a16="http://schemas.microsoft.com/office/drawing/2014/main" id="{0957FD12-DBA5-24AC-ACE0-95E70B9C8A82}"/>
              </a:ext>
            </a:extLst>
          </p:cNvPr>
          <p:cNvSpPr>
            <a:spLocks/>
          </p:cNvSpPr>
          <p:nvPr/>
        </p:nvSpPr>
        <p:spPr bwMode="auto">
          <a:xfrm>
            <a:off x="715167" y="6005037"/>
            <a:ext cx="3094682" cy="73197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85" name="Freeform 5">
            <a:extLst>
              <a:ext uri="{FF2B5EF4-FFF2-40B4-BE49-F238E27FC236}">
                <a16:creationId xmlns="" xmlns:a16="http://schemas.microsoft.com/office/drawing/2014/main" id="{0957FD12-DBA5-24AC-ACE0-95E70B9C8A82}"/>
              </a:ext>
            </a:extLst>
          </p:cNvPr>
          <p:cNvSpPr>
            <a:spLocks/>
          </p:cNvSpPr>
          <p:nvPr/>
        </p:nvSpPr>
        <p:spPr bwMode="auto">
          <a:xfrm>
            <a:off x="708915" y="2182368"/>
            <a:ext cx="3094682" cy="73197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86" name="Freeform 5">
            <a:extLst>
              <a:ext uri="{FF2B5EF4-FFF2-40B4-BE49-F238E27FC236}">
                <a16:creationId xmlns="" xmlns:a16="http://schemas.microsoft.com/office/drawing/2014/main" id="{0957FD12-DBA5-24AC-ACE0-95E70B9C8A82}"/>
              </a:ext>
            </a:extLst>
          </p:cNvPr>
          <p:cNvSpPr>
            <a:spLocks/>
          </p:cNvSpPr>
          <p:nvPr/>
        </p:nvSpPr>
        <p:spPr bwMode="auto">
          <a:xfrm>
            <a:off x="708915" y="3148245"/>
            <a:ext cx="3094682" cy="73197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87" name="Freeform 5">
            <a:extLst>
              <a:ext uri="{FF2B5EF4-FFF2-40B4-BE49-F238E27FC236}">
                <a16:creationId xmlns="" xmlns:a16="http://schemas.microsoft.com/office/drawing/2014/main" id="{0957FD12-DBA5-24AC-ACE0-95E70B9C8A82}"/>
              </a:ext>
            </a:extLst>
          </p:cNvPr>
          <p:cNvSpPr>
            <a:spLocks/>
          </p:cNvSpPr>
          <p:nvPr/>
        </p:nvSpPr>
        <p:spPr bwMode="auto">
          <a:xfrm>
            <a:off x="708915" y="4056131"/>
            <a:ext cx="3094682" cy="73197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88" name="Freeform 5">
            <a:extLst>
              <a:ext uri="{FF2B5EF4-FFF2-40B4-BE49-F238E27FC236}">
                <a16:creationId xmlns="" xmlns:a16="http://schemas.microsoft.com/office/drawing/2014/main" id="{0957FD12-DBA5-24AC-ACE0-95E70B9C8A82}"/>
              </a:ext>
            </a:extLst>
          </p:cNvPr>
          <p:cNvSpPr>
            <a:spLocks/>
          </p:cNvSpPr>
          <p:nvPr/>
        </p:nvSpPr>
        <p:spPr bwMode="auto">
          <a:xfrm>
            <a:off x="708915" y="5067763"/>
            <a:ext cx="3094682" cy="73197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91" name="Freeform 5">
            <a:extLst>
              <a:ext uri="{FF2B5EF4-FFF2-40B4-BE49-F238E27FC236}">
                <a16:creationId xmlns="" xmlns:a16="http://schemas.microsoft.com/office/drawing/2014/main" id="{0957FD12-DBA5-24AC-ACE0-95E70B9C8A82}"/>
              </a:ext>
            </a:extLst>
          </p:cNvPr>
          <p:cNvSpPr>
            <a:spLocks/>
          </p:cNvSpPr>
          <p:nvPr/>
        </p:nvSpPr>
        <p:spPr bwMode="auto">
          <a:xfrm>
            <a:off x="708915" y="6005037"/>
            <a:ext cx="3094682" cy="73197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84" name="Freeform 5">
            <a:extLst>
              <a:ext uri="{FF2B5EF4-FFF2-40B4-BE49-F238E27FC236}">
                <a16:creationId xmlns="" xmlns:a16="http://schemas.microsoft.com/office/drawing/2014/main" id="{0957FD12-DBA5-24AC-ACE0-95E70B9C8A82}"/>
              </a:ext>
            </a:extLst>
          </p:cNvPr>
          <p:cNvSpPr>
            <a:spLocks/>
          </p:cNvSpPr>
          <p:nvPr/>
        </p:nvSpPr>
        <p:spPr bwMode="auto">
          <a:xfrm>
            <a:off x="708915" y="1270717"/>
            <a:ext cx="3094682" cy="73197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5A88BD20-81A4-491C-A2F3-3CB8643BE187}"/>
              </a:ext>
            </a:extLst>
          </p:cNvPr>
          <p:cNvSpPr/>
          <p:nvPr/>
        </p:nvSpPr>
        <p:spPr>
          <a:xfrm>
            <a:off x="0" y="-2"/>
            <a:ext cx="2190750" cy="1905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1C0752D-7D6B-45A9-BE87-8CF7527197FE}"/>
              </a:ext>
            </a:extLst>
          </p:cNvPr>
          <p:cNvSpPr/>
          <p:nvPr/>
        </p:nvSpPr>
        <p:spPr>
          <a:xfrm>
            <a:off x="2190750" y="-2"/>
            <a:ext cx="10001250" cy="190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="" xmlns:a16="http://schemas.microsoft.com/office/drawing/2014/main" id="{7299CE68-84F7-4594-925F-10DEC7C36D09}"/>
              </a:ext>
            </a:extLst>
          </p:cNvPr>
          <p:cNvSpPr/>
          <p:nvPr/>
        </p:nvSpPr>
        <p:spPr>
          <a:xfrm rot="5400000">
            <a:off x="2190899" y="-151"/>
            <a:ext cx="190502" cy="1908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0FAC4C12-3189-4036-A4B4-5A41E7819913}"/>
              </a:ext>
            </a:extLst>
          </p:cNvPr>
          <p:cNvSpPr txBox="1"/>
          <p:nvPr/>
        </p:nvSpPr>
        <p:spPr>
          <a:xfrm>
            <a:off x="900000" y="504000"/>
            <a:ext cx="4264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0"/>
                <a:ea typeface="HY견고딕" panose="02030600000101010101" pitchFamily="18" charset="-127"/>
                <a:cs typeface="KoPubWorld돋움체 Bold" panose="00000800000000000000" pitchFamily="2" charset="-127"/>
              </a:rPr>
              <a:t>1.2</a:t>
            </a:r>
            <a:r>
              <a:rPr kumimoji="0" lang="en-US" altLang="ko-KR" sz="3200" i="0" u="none" strike="noStrike" kern="1200" cap="none" spc="0" normalizeH="0" baseline="0" noProof="0" dirty="0" smtClean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32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rPr>
              <a:t>개발환경</a:t>
            </a:r>
            <a:endParaRPr kumimoji="0" lang="ko-KR" altLang="en-US" sz="32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30B1C350-F23F-44FE-B4B1-269404EC420C}"/>
              </a:ext>
            </a:extLst>
          </p:cNvPr>
          <p:cNvSpPr/>
          <p:nvPr/>
        </p:nvSpPr>
        <p:spPr>
          <a:xfrm flipV="1">
            <a:off x="900000" y="1152000"/>
            <a:ext cx="1000125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15167" y="1264393"/>
            <a:ext cx="308843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나눔바른고딕" panose="020B0603020101020101" pitchFamily="50" charset="-127"/>
              </a:rPr>
              <a:t>Language</a:t>
            </a:r>
            <a:endParaRPr lang="ko-KR" altLang="en-US" sz="3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8915" y="2180316"/>
            <a:ext cx="309468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나눔바른고딕" panose="020B0603020101020101" pitchFamily="50" charset="-127"/>
              </a:rPr>
              <a:t>Frame work</a:t>
            </a:r>
            <a:endParaRPr lang="ko-KR" altLang="en-US" sz="3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5167" y="3175680"/>
            <a:ext cx="308843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나눔바른고딕" panose="020B0603020101020101" pitchFamily="50" charset="-127"/>
              </a:rPr>
              <a:t>IDE</a:t>
            </a:r>
            <a:endParaRPr lang="ko-KR" altLang="en-US" sz="3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나눔바른고딕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15167" y="4129733"/>
            <a:ext cx="30884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KoPubWorld돋움체 Bold" panose="020B0600000101010101" charset="-127"/>
              </a:rPr>
              <a:t>화면</a:t>
            </a:r>
            <a:endParaRPr lang="ko-KR" altLang="en-US" sz="30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KoPubWorld돋움체 Bold" panose="020B0600000101010101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08915" y="6094027"/>
            <a:ext cx="31009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나눔바른고딕" panose="020B0603020101020101" pitchFamily="50" charset="-127"/>
              </a:rPr>
              <a:t>Server &amp;</a:t>
            </a:r>
            <a:r>
              <a:rPr lang="ko-KR" altLang="en-US" sz="2800" dirty="0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기타</a:t>
            </a:r>
            <a:endParaRPr lang="ko-KR" altLang="en-US" sz="28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57" name="Picture 2" descr="GitHub logo PNG | Download PNG image: github_PNG1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595" y="5139021"/>
            <a:ext cx="1579843" cy="63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파이썬 PNG 이미지 투명 무료 다운로드 | PNG Mart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4" t="18183" r="9971" b="21287"/>
          <a:stretch/>
        </p:blipFill>
        <p:spPr bwMode="auto">
          <a:xfrm>
            <a:off x="4357561" y="1434653"/>
            <a:ext cx="1258937" cy="40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 descr="File:Apache Maven logo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15" y="2375368"/>
            <a:ext cx="1366811" cy="34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Download Java Development - Spring Framework PNG Image with No Background -  PNGkey.com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2" t="7338" r="63345" b="26854"/>
          <a:stretch/>
        </p:blipFill>
        <p:spPr bwMode="auto">
          <a:xfrm>
            <a:off x="6011237" y="1344234"/>
            <a:ext cx="790722" cy="49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Spring Boot] @SpringBootApplication 이란?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2" b="18955"/>
          <a:stretch/>
        </p:blipFill>
        <p:spPr bwMode="auto">
          <a:xfrm>
            <a:off x="6017978" y="2301939"/>
            <a:ext cx="1508135" cy="44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그룹 61"/>
          <p:cNvGrpSpPr/>
          <p:nvPr/>
        </p:nvGrpSpPr>
        <p:grpSpPr>
          <a:xfrm>
            <a:off x="4351815" y="4288511"/>
            <a:ext cx="1063343" cy="423565"/>
            <a:chOff x="4288794" y="4110778"/>
            <a:chExt cx="1559731" cy="621293"/>
          </a:xfrm>
        </p:grpSpPr>
        <p:pic>
          <p:nvPicPr>
            <p:cNvPr id="63" name="Picture 8" descr="JavaScript PNG, Transparent JS Logo Free Download - Free Transparent PNG  Logos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57" r="21899"/>
            <a:stretch/>
          </p:blipFill>
          <p:spPr bwMode="auto">
            <a:xfrm>
              <a:off x="4288794" y="4110778"/>
              <a:ext cx="504357" cy="495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10" descr="html] 이미지를 만드는 태그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14"/>
            <a:stretch/>
          </p:blipFill>
          <p:spPr bwMode="auto">
            <a:xfrm>
              <a:off x="4802676" y="4123637"/>
              <a:ext cx="1045849" cy="608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5" name="Picture 14" descr="File:Google Chrome logo and wordmark (2015).png - Wikimedia Common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858" y="4283028"/>
            <a:ext cx="1048188" cy="32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6" descr="Apache, tomcat, logo Icon in Vector Logo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9" t="5227" r="13775" b="11960"/>
          <a:stretch/>
        </p:blipFill>
        <p:spPr bwMode="auto">
          <a:xfrm>
            <a:off x="4390456" y="6148340"/>
            <a:ext cx="867875" cy="49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0" descr="Spring Data JPA] findByXXXId 는 불필요한 join을 유발한다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5" t="23192" r="13325" b="42092"/>
          <a:stretch/>
        </p:blipFill>
        <p:spPr bwMode="auto">
          <a:xfrm>
            <a:off x="5938512" y="5209574"/>
            <a:ext cx="996499" cy="46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4" descr="jQuery $()의 의미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155" y="4232204"/>
            <a:ext cx="436595" cy="43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30" descr="thymeleaf (server-side template engine) 사용법 정리 - 1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" r="3123"/>
          <a:stretch/>
        </p:blipFill>
        <p:spPr bwMode="auto">
          <a:xfrm>
            <a:off x="7695403" y="4316240"/>
            <a:ext cx="1269439" cy="27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32" descr="파일:Eclipse-Luna-Logo.svg - 위키백과, 우리 모두의 백과사전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561" y="3382550"/>
            <a:ext cx="1294392" cy="30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36" descr="File:Jupyter logo.svg - Wikimedia Commons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827" y="3286028"/>
            <a:ext cx="428110" cy="49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38" descr="StarUML - Wikipedia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" t="4146" r="3259" b="21731"/>
          <a:stretch/>
        </p:blipFill>
        <p:spPr bwMode="auto">
          <a:xfrm>
            <a:off x="5537836" y="6229662"/>
            <a:ext cx="1130651" cy="3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40" descr="Database] eXERD 데이터베이스 연결해서 ERD가져오기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60"/>
          <a:stretch/>
        </p:blipFill>
        <p:spPr bwMode="auto">
          <a:xfrm>
            <a:off x="7126937" y="5248090"/>
            <a:ext cx="942383" cy="32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42" descr="파일:AJAX logo by gengns.svg - 위키백과, 우리 모두의 백과사전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51" y="4232204"/>
            <a:ext cx="767664" cy="36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4" descr="세상의 모든 기록 :: STS와 깃허브(GitHub) 연동하는 방법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878" y="3309815"/>
            <a:ext cx="404825" cy="44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그림 7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362" y="4229850"/>
            <a:ext cx="481769" cy="481769"/>
          </a:xfrm>
          <a:prstGeom prst="rect">
            <a:avLst/>
          </a:prstGeom>
        </p:spPr>
      </p:pic>
      <p:sp>
        <p:nvSpPr>
          <p:cNvPr id="189" name="TextBox 188"/>
          <p:cNvSpPr txBox="1"/>
          <p:nvPr/>
        </p:nvSpPr>
        <p:spPr>
          <a:xfrm>
            <a:off x="715167" y="5122012"/>
            <a:ext cx="30884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나눔바른고딕" panose="020B0603020101020101" pitchFamily="50" charset="-127"/>
              </a:rPr>
              <a:t>DB &amp; </a:t>
            </a:r>
            <a:r>
              <a:rPr lang="ko-KR" altLang="en-US" sz="2800" dirty="0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형상관리</a:t>
            </a:r>
            <a:endParaRPr lang="ko-KR" altLang="en-US" sz="28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335" y="5233110"/>
            <a:ext cx="1467158" cy="450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" name="Freeform 5">
            <a:extLst>
              <a:ext uri="{FF2B5EF4-FFF2-40B4-BE49-F238E27FC236}">
                <a16:creationId xmlns="" xmlns:a16="http://schemas.microsoft.com/office/drawing/2014/main" id="{0957FD12-DBA5-24AC-ACE0-95E70B9C8A82}"/>
              </a:ext>
            </a:extLst>
          </p:cNvPr>
          <p:cNvSpPr>
            <a:spLocks/>
          </p:cNvSpPr>
          <p:nvPr/>
        </p:nvSpPr>
        <p:spPr bwMode="auto">
          <a:xfrm>
            <a:off x="4052885" y="1264393"/>
            <a:ext cx="7142751" cy="731977"/>
          </a:xfrm>
          <a:prstGeom prst="rect">
            <a:avLst/>
          </a:prstGeom>
          <a:noFill/>
          <a:ln w="38100">
            <a:solidFill>
              <a:srgbClr val="FFCB25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93" name="Freeform 5">
            <a:extLst>
              <a:ext uri="{FF2B5EF4-FFF2-40B4-BE49-F238E27FC236}">
                <a16:creationId xmlns="" xmlns:a16="http://schemas.microsoft.com/office/drawing/2014/main" id="{0957FD12-DBA5-24AC-ACE0-95E70B9C8A82}"/>
              </a:ext>
            </a:extLst>
          </p:cNvPr>
          <p:cNvSpPr>
            <a:spLocks/>
          </p:cNvSpPr>
          <p:nvPr/>
        </p:nvSpPr>
        <p:spPr bwMode="auto">
          <a:xfrm>
            <a:off x="4055502" y="2182368"/>
            <a:ext cx="7142751" cy="731977"/>
          </a:xfrm>
          <a:prstGeom prst="rect">
            <a:avLst/>
          </a:prstGeom>
          <a:noFill/>
          <a:ln w="38100">
            <a:solidFill>
              <a:srgbClr val="FFCB25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94" name="Freeform 5">
            <a:extLst>
              <a:ext uri="{FF2B5EF4-FFF2-40B4-BE49-F238E27FC236}">
                <a16:creationId xmlns="" xmlns:a16="http://schemas.microsoft.com/office/drawing/2014/main" id="{0957FD12-DBA5-24AC-ACE0-95E70B9C8A82}"/>
              </a:ext>
            </a:extLst>
          </p:cNvPr>
          <p:cNvSpPr>
            <a:spLocks/>
          </p:cNvSpPr>
          <p:nvPr/>
        </p:nvSpPr>
        <p:spPr bwMode="auto">
          <a:xfrm>
            <a:off x="4052885" y="3167996"/>
            <a:ext cx="7142751" cy="731977"/>
          </a:xfrm>
          <a:prstGeom prst="rect">
            <a:avLst/>
          </a:prstGeom>
          <a:noFill/>
          <a:ln w="38100">
            <a:solidFill>
              <a:srgbClr val="FFCB25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95" name="Freeform 5">
            <a:extLst>
              <a:ext uri="{FF2B5EF4-FFF2-40B4-BE49-F238E27FC236}">
                <a16:creationId xmlns="" xmlns:a16="http://schemas.microsoft.com/office/drawing/2014/main" id="{0957FD12-DBA5-24AC-ACE0-95E70B9C8A82}"/>
              </a:ext>
            </a:extLst>
          </p:cNvPr>
          <p:cNvSpPr>
            <a:spLocks/>
          </p:cNvSpPr>
          <p:nvPr/>
        </p:nvSpPr>
        <p:spPr bwMode="auto">
          <a:xfrm>
            <a:off x="4052884" y="4079468"/>
            <a:ext cx="7142751" cy="731977"/>
          </a:xfrm>
          <a:prstGeom prst="rect">
            <a:avLst/>
          </a:prstGeom>
          <a:noFill/>
          <a:ln w="38100">
            <a:solidFill>
              <a:srgbClr val="FFCB25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96" name="Freeform 5">
            <a:extLst>
              <a:ext uri="{FF2B5EF4-FFF2-40B4-BE49-F238E27FC236}">
                <a16:creationId xmlns="" xmlns:a16="http://schemas.microsoft.com/office/drawing/2014/main" id="{0957FD12-DBA5-24AC-ACE0-95E70B9C8A82}"/>
              </a:ext>
            </a:extLst>
          </p:cNvPr>
          <p:cNvSpPr>
            <a:spLocks/>
          </p:cNvSpPr>
          <p:nvPr/>
        </p:nvSpPr>
        <p:spPr bwMode="auto">
          <a:xfrm>
            <a:off x="4048066" y="5067763"/>
            <a:ext cx="7142751" cy="731977"/>
          </a:xfrm>
          <a:prstGeom prst="rect">
            <a:avLst/>
          </a:prstGeom>
          <a:noFill/>
          <a:ln w="38100">
            <a:solidFill>
              <a:srgbClr val="FFCB25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97" name="Freeform 5">
            <a:extLst>
              <a:ext uri="{FF2B5EF4-FFF2-40B4-BE49-F238E27FC236}">
                <a16:creationId xmlns="" xmlns:a16="http://schemas.microsoft.com/office/drawing/2014/main" id="{0957FD12-DBA5-24AC-ACE0-95E70B9C8A82}"/>
              </a:ext>
            </a:extLst>
          </p:cNvPr>
          <p:cNvSpPr>
            <a:spLocks/>
          </p:cNvSpPr>
          <p:nvPr/>
        </p:nvSpPr>
        <p:spPr bwMode="auto">
          <a:xfrm>
            <a:off x="4052885" y="6011016"/>
            <a:ext cx="7142751" cy="731977"/>
          </a:xfrm>
          <a:prstGeom prst="rect">
            <a:avLst/>
          </a:prstGeom>
          <a:noFill/>
          <a:ln w="38100">
            <a:solidFill>
              <a:srgbClr val="FFCB25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88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6C29B39-C135-4B66-827D-F841933332FD}"/>
              </a:ext>
            </a:extLst>
          </p:cNvPr>
          <p:cNvSpPr txBox="1"/>
          <p:nvPr/>
        </p:nvSpPr>
        <p:spPr>
          <a:xfrm>
            <a:off x="900000" y="504000"/>
            <a:ext cx="4264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0000"/>
                </a:solidFill>
                <a:latin typeface="Arial Rounded MT Bold" panose="020F0704030504030204" pitchFamily="34" charset="0"/>
                <a:ea typeface="HY견고딕" panose="02030600000101010101" pitchFamily="18" charset="-127"/>
                <a:cs typeface="KoPubWorld돋움체 Bold" panose="00000800000000000000" pitchFamily="2" charset="-127"/>
              </a:rPr>
              <a:t>1.3</a:t>
            </a:r>
            <a:r>
              <a:rPr lang="en-US" altLang="ko-KR" sz="320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rPr>
              <a:t> MVC </a:t>
            </a:r>
            <a:r>
              <a:rPr lang="ko-KR" altLang="en-US" sz="320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rPr>
              <a:t>패턴</a:t>
            </a:r>
            <a:endParaRPr lang="ko-KR" altLang="en-US" sz="3200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5A88BD20-81A4-491C-A2F3-3CB8643BE187}"/>
              </a:ext>
            </a:extLst>
          </p:cNvPr>
          <p:cNvSpPr/>
          <p:nvPr/>
        </p:nvSpPr>
        <p:spPr>
          <a:xfrm>
            <a:off x="0" y="-2"/>
            <a:ext cx="2190750" cy="1905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1C0752D-7D6B-45A9-BE87-8CF7527197FE}"/>
              </a:ext>
            </a:extLst>
          </p:cNvPr>
          <p:cNvSpPr/>
          <p:nvPr/>
        </p:nvSpPr>
        <p:spPr>
          <a:xfrm>
            <a:off x="2190750" y="-2"/>
            <a:ext cx="10001250" cy="190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="" xmlns:a16="http://schemas.microsoft.com/office/drawing/2014/main" id="{7299CE68-84F7-4594-925F-10DEC7C36D09}"/>
              </a:ext>
            </a:extLst>
          </p:cNvPr>
          <p:cNvSpPr/>
          <p:nvPr/>
        </p:nvSpPr>
        <p:spPr>
          <a:xfrm rot="5400000">
            <a:off x="2190899" y="-151"/>
            <a:ext cx="190502" cy="1908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8217823-646A-410F-88AE-7C8603A1050F}"/>
              </a:ext>
            </a:extLst>
          </p:cNvPr>
          <p:cNvSpPr/>
          <p:nvPr/>
        </p:nvSpPr>
        <p:spPr>
          <a:xfrm flipV="1">
            <a:off x="900000" y="1152000"/>
            <a:ext cx="1000125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603309" y="2017894"/>
            <a:ext cx="1021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 w="12700">
                  <a:noFill/>
                </a:ln>
                <a:latin typeface="Arial Rounded MT Bold" panose="020F0704030504030204" pitchFamily="34" charset="0"/>
                <a:ea typeface="나눔바른고딕" panose="020B0603020101020101" pitchFamily="50" charset="-127"/>
              </a:rPr>
              <a:t>1. </a:t>
            </a:r>
            <a:r>
              <a:rPr lang="ko-KR" altLang="en-US" sz="1600" dirty="0" smtClean="0">
                <a:ln w="12700">
                  <a:noFill/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요청</a:t>
            </a:r>
            <a:endParaRPr lang="ko-KR" altLang="en-US" sz="1600" dirty="0">
              <a:ln w="12700">
                <a:noFill/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50525" y="3235552"/>
            <a:ext cx="1496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n w="19050" cmpd="thickThin">
                  <a:solidFill>
                    <a:srgbClr val="203864"/>
                  </a:solidFill>
                  <a:prstDash val="solid"/>
                </a:ln>
                <a:solidFill>
                  <a:srgbClr val="203864"/>
                </a:solidFill>
                <a:latin typeface="Arial Rounded MT Bold" panose="020F0704030504030204" pitchFamily="34" charset="0"/>
                <a:ea typeface="맑은 고딕" panose="020B0503020000020004" pitchFamily="50" charset="-127"/>
              </a:rPr>
              <a:t>Client</a:t>
            </a:r>
            <a:endParaRPr lang="ko-KR" altLang="en-US" sz="3200" dirty="0">
              <a:ln w="19050" cmpd="thickThin">
                <a:solidFill>
                  <a:srgbClr val="203864"/>
                </a:solidFill>
                <a:prstDash val="solid"/>
              </a:ln>
              <a:solidFill>
                <a:srgbClr val="203864"/>
              </a:solidFill>
              <a:latin typeface="Arial Rounded MT Bold" panose="020F070403050403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14578" y="6265459"/>
            <a:ext cx="1496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n w="19050" cmpd="thickThin">
                  <a:solidFill>
                    <a:srgbClr val="203864"/>
                  </a:solidFill>
                  <a:prstDash val="solid"/>
                </a:ln>
                <a:solidFill>
                  <a:srgbClr val="203864"/>
                </a:solidFill>
                <a:latin typeface="Arial Rounded MT Bold" panose="020F0704030504030204" pitchFamily="34" charset="0"/>
                <a:ea typeface="HY견고딕" panose="02030600000101010101" pitchFamily="18" charset="-127"/>
              </a:rPr>
              <a:t>View</a:t>
            </a:r>
            <a:endParaRPr lang="ko-KR" altLang="en-US" sz="3200" dirty="0">
              <a:ln w="19050" cmpd="thickThin">
                <a:solidFill>
                  <a:srgbClr val="203864"/>
                </a:solidFill>
                <a:prstDash val="solid"/>
              </a:ln>
              <a:solidFill>
                <a:srgbClr val="203864"/>
              </a:solidFill>
              <a:latin typeface="Arial Rounded MT Bold" panose="020F0704030504030204" pitchFamily="34" charset="0"/>
              <a:ea typeface="HY견고딕" panose="02030600000101010101" pitchFamily="18" charset="-127"/>
            </a:endParaRPr>
          </a:p>
        </p:txBody>
      </p:sp>
      <p:sp>
        <p:nvSpPr>
          <p:cNvPr id="45" name="위쪽 화살표 44"/>
          <p:cNvSpPr/>
          <p:nvPr/>
        </p:nvSpPr>
        <p:spPr>
          <a:xfrm>
            <a:off x="1737978" y="3841161"/>
            <a:ext cx="449794" cy="746495"/>
          </a:xfrm>
          <a:prstGeom prst="upArrow">
            <a:avLst/>
          </a:prstGeom>
          <a:solidFill>
            <a:schemeClr val="bg1"/>
          </a:solidFill>
          <a:ln w="38100">
            <a:solidFill>
              <a:srgbClr val="FFCB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344275" y="3016000"/>
            <a:ext cx="2204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n w="19050" cmpd="thickThin">
                  <a:solidFill>
                    <a:srgbClr val="203864"/>
                  </a:solidFill>
                  <a:prstDash val="solid"/>
                </a:ln>
                <a:solidFill>
                  <a:srgbClr val="203864"/>
                </a:solidFill>
                <a:latin typeface="Arial Rounded MT Bold" panose="020F0704030504030204" pitchFamily="34" charset="0"/>
                <a:ea typeface="맑은 고딕" panose="020B0503020000020004" pitchFamily="50" charset="-127"/>
              </a:rPr>
              <a:t>Controller</a:t>
            </a:r>
            <a:endParaRPr lang="ko-KR" altLang="en-US" sz="3200" dirty="0">
              <a:ln w="19050" cmpd="thickThin">
                <a:solidFill>
                  <a:srgbClr val="203864"/>
                </a:solidFill>
                <a:prstDash val="solid"/>
              </a:ln>
              <a:solidFill>
                <a:srgbClr val="203864"/>
              </a:solidFill>
              <a:latin typeface="Arial Rounded MT Bold" panose="020F070403050403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589999" y="6001247"/>
            <a:ext cx="1953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n w="19050" cmpd="thickThin">
                  <a:solidFill>
                    <a:srgbClr val="203864"/>
                  </a:solidFill>
                  <a:prstDash val="solid"/>
                </a:ln>
                <a:solidFill>
                  <a:srgbClr val="203864"/>
                </a:solidFill>
                <a:latin typeface="Arial Rounded MT Bold" panose="020F0704030504030204" pitchFamily="34" charset="0"/>
                <a:ea typeface="맑은 고딕" panose="020B0503020000020004" pitchFamily="50" charset="-127"/>
              </a:rPr>
              <a:t>Model</a:t>
            </a:r>
            <a:endParaRPr lang="ko-KR" altLang="en-US" sz="3200" dirty="0">
              <a:ln w="19050" cmpd="thickThin">
                <a:solidFill>
                  <a:srgbClr val="203864"/>
                </a:solidFill>
                <a:prstDash val="solid"/>
              </a:ln>
              <a:solidFill>
                <a:srgbClr val="203864"/>
              </a:solidFill>
              <a:latin typeface="Arial Rounded MT Bold" panose="020F070403050403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2" name="오른쪽 화살표 51"/>
          <p:cNvSpPr/>
          <p:nvPr/>
        </p:nvSpPr>
        <p:spPr>
          <a:xfrm>
            <a:off x="3324457" y="2229367"/>
            <a:ext cx="1686295" cy="439605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CB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위쪽 화살표 52"/>
          <p:cNvSpPr/>
          <p:nvPr/>
        </p:nvSpPr>
        <p:spPr>
          <a:xfrm rot="14173668">
            <a:off x="3966392" y="2945322"/>
            <a:ext cx="468331" cy="2089771"/>
          </a:xfrm>
          <a:prstGeom prst="upArrow">
            <a:avLst/>
          </a:prstGeom>
          <a:solidFill>
            <a:schemeClr val="bg1"/>
          </a:solidFill>
          <a:ln w="38100">
            <a:solidFill>
              <a:srgbClr val="FFCB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77807" y="4147223"/>
            <a:ext cx="1021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 w="12700">
                  <a:noFill/>
                </a:ln>
                <a:latin typeface="Arial Rounded MT Bold" panose="020F0704030504030204" pitchFamily="34" charset="0"/>
                <a:ea typeface="나눔바른고딕" panose="020B0603020101020101" pitchFamily="50" charset="-127"/>
              </a:rPr>
              <a:t>4. </a:t>
            </a:r>
            <a:r>
              <a:rPr lang="ko-KR" altLang="en-US" sz="1600" dirty="0" smtClean="0">
                <a:ln w="12700">
                  <a:noFill/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응답</a:t>
            </a:r>
            <a:endParaRPr lang="ko-KR" altLang="en-US" sz="1600" dirty="0">
              <a:ln w="12700">
                <a:noFill/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269400" y="4045131"/>
            <a:ext cx="18597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 w="12700">
                  <a:noFill/>
                </a:ln>
                <a:latin typeface="Arial Rounded MT Bold" panose="020F0704030504030204" pitchFamily="34" charset="0"/>
                <a:ea typeface="나눔바른고딕" panose="020B0603020101020101" pitchFamily="50" charset="-127"/>
              </a:rPr>
              <a:t>3. </a:t>
            </a:r>
            <a:r>
              <a:rPr lang="ko-KR" altLang="en-US" sz="1600" dirty="0" smtClean="0">
                <a:ln w="12700">
                  <a:noFill/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처리 결과 전달</a:t>
            </a:r>
            <a:endParaRPr lang="ko-KR" altLang="en-US" sz="1600" dirty="0">
              <a:ln w="12700">
                <a:noFill/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6" name="위쪽 화살표 55"/>
          <p:cNvSpPr/>
          <p:nvPr/>
        </p:nvSpPr>
        <p:spPr>
          <a:xfrm rot="7426332" flipH="1">
            <a:off x="8340562" y="2926599"/>
            <a:ext cx="423281" cy="2089771"/>
          </a:xfrm>
          <a:prstGeom prst="upArrow">
            <a:avLst/>
          </a:prstGeom>
          <a:solidFill>
            <a:schemeClr val="bg1"/>
          </a:solidFill>
          <a:ln w="38100">
            <a:solidFill>
              <a:srgbClr val="FFCB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위쪽 화살표 56"/>
          <p:cNvSpPr/>
          <p:nvPr/>
        </p:nvSpPr>
        <p:spPr>
          <a:xfrm rot="7426332" flipV="1">
            <a:off x="8621629" y="2510917"/>
            <a:ext cx="407159" cy="2089771"/>
          </a:xfrm>
          <a:prstGeom prst="upArrow">
            <a:avLst/>
          </a:prstGeom>
          <a:solidFill>
            <a:schemeClr val="bg1"/>
          </a:solidFill>
          <a:ln w="38100">
            <a:solidFill>
              <a:srgbClr val="FFCB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215769" y="3003107"/>
            <a:ext cx="3221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 w="9525">
                  <a:noFill/>
                </a:ln>
                <a:latin typeface="Arial Rounded MT Bold" panose="020F0704030504030204" pitchFamily="34" charset="0"/>
                <a:ea typeface="나눔바른고딕" panose="020B0603020101020101" pitchFamily="50" charset="-127"/>
              </a:rPr>
              <a:t>2. </a:t>
            </a:r>
            <a:r>
              <a:rPr lang="ko-KR" altLang="en-US" sz="1600" dirty="0" smtClean="0">
                <a:ln w="9525">
                  <a:noFill/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백그라운드 </a:t>
            </a:r>
            <a:r>
              <a:rPr lang="ko-KR" altLang="en-US" sz="1600" dirty="0" err="1" smtClean="0">
                <a:ln w="9525">
                  <a:noFill/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로직</a:t>
            </a:r>
            <a:r>
              <a:rPr lang="ko-KR" altLang="en-US" sz="1600" dirty="0" smtClean="0">
                <a:ln w="9525">
                  <a:noFill/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호출 </a:t>
            </a:r>
            <a:endParaRPr lang="en-US" altLang="ko-KR" sz="1600" dirty="0" smtClean="0">
              <a:ln w="9525">
                <a:noFill/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600" dirty="0" smtClean="0">
                <a:ln w="9525">
                  <a:noFill/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및 결과 저장</a:t>
            </a:r>
            <a:endParaRPr lang="ko-KR" altLang="en-US" sz="1600" dirty="0">
              <a:ln w="9525">
                <a:noFill/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425" y="4214408"/>
            <a:ext cx="1740640" cy="1757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53" y="4667330"/>
            <a:ext cx="2000491" cy="1633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669" y="1580492"/>
            <a:ext cx="1992081" cy="1551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28" y="1395337"/>
            <a:ext cx="1884720" cy="1878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147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88B789F6-878E-4A64-A5B0-8BD21DF9B71D}"/>
              </a:ext>
            </a:extLst>
          </p:cNvPr>
          <p:cNvSpPr/>
          <p:nvPr/>
        </p:nvSpPr>
        <p:spPr>
          <a:xfrm>
            <a:off x="1050957" y="1209257"/>
            <a:ext cx="2190750" cy="190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F3E3EE12-6BC2-4A83-B541-8109FD16EE96}"/>
              </a:ext>
            </a:extLst>
          </p:cNvPr>
          <p:cNvSpPr/>
          <p:nvPr/>
        </p:nvSpPr>
        <p:spPr>
          <a:xfrm>
            <a:off x="3241707" y="1209257"/>
            <a:ext cx="7899337" cy="19050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각 삼각형 16">
            <a:extLst>
              <a:ext uri="{FF2B5EF4-FFF2-40B4-BE49-F238E27FC236}">
                <a16:creationId xmlns="" xmlns:a16="http://schemas.microsoft.com/office/drawing/2014/main" id="{D786EC43-EA12-4EE9-B7EC-1ED49CAB2501}"/>
              </a:ext>
            </a:extLst>
          </p:cNvPr>
          <p:cNvSpPr/>
          <p:nvPr/>
        </p:nvSpPr>
        <p:spPr>
          <a:xfrm rot="5400000">
            <a:off x="3241855" y="1209107"/>
            <a:ext cx="190502" cy="1908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3623E61-DADC-4055-BE9B-86A3B54E03BC}"/>
              </a:ext>
            </a:extLst>
          </p:cNvPr>
          <p:cNvSpPr txBox="1"/>
          <p:nvPr/>
        </p:nvSpPr>
        <p:spPr>
          <a:xfrm>
            <a:off x="5592741" y="1277610"/>
            <a:ext cx="3600000" cy="54784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R="0" lvl="0" algn="l" defTabSz="914400" rtl="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 dirty="0" smtClean="0">
                <a:solidFill>
                  <a:prstClr val="black"/>
                </a:solidFill>
                <a:latin typeface="Arial Rounded MT Bold" panose="020F0704030504030204" pitchFamily="34" charset="0"/>
                <a:ea typeface="HY견고딕" panose="02030600000101010101" pitchFamily="18" charset="-127"/>
                <a:cs typeface="KoPubWorld돋움체 Medium" panose="00000600000000000000" pitchFamily="2" charset="-127"/>
              </a:rPr>
              <a:t>2.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HY견고딕" panose="02030600000101010101" pitchFamily="18" charset="-127"/>
                <a:cs typeface="KoPubWorld돋움체 Medium" panose="00000600000000000000" pitchFamily="2" charset="-127"/>
              </a:rPr>
              <a:t>1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00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Medium" panose="00000600000000000000" pitchFamily="2" charset="-127"/>
              </a:rPr>
              <a:t>화면 설계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KoPubWorld돋움체 Medium" panose="00000600000000000000" pitchFamily="2" charset="-127"/>
            </a:endParaRPr>
          </a:p>
          <a:p>
            <a:pPr lvl="0">
              <a:lnSpc>
                <a:spcPct val="250000"/>
              </a:lnSpc>
              <a:defRPr/>
            </a:pPr>
            <a:r>
              <a:rPr lang="en-US" altLang="ko-KR" sz="2000" dirty="0" smtClean="0">
                <a:solidFill>
                  <a:prstClr val="black"/>
                </a:solidFill>
                <a:latin typeface="Arial Rounded MT Bold" panose="020F0704030504030204" pitchFamily="34" charset="0"/>
                <a:ea typeface="HY견고딕" panose="02030600000101010101" pitchFamily="18" charset="-127"/>
                <a:cs typeface="KoPubWorld돋움체 Medium" panose="00000600000000000000" pitchFamily="2" charset="-127"/>
              </a:rPr>
              <a:t>2.2</a:t>
            </a:r>
            <a:r>
              <a:rPr lang="en-US" altLang="ko-KR" sz="200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dirty="0" err="1">
                <a:latin typeface="Arial Rounded MT Bold" panose="020F0704030504030204" pitchFamily="34" charset="0"/>
              </a:rPr>
              <a:t>Usecase</a:t>
            </a:r>
            <a:r>
              <a:rPr lang="en-US" altLang="ko-KR" sz="2000" dirty="0">
                <a:latin typeface="Arial Rounded MT Bold" panose="020F0704030504030204" pitchFamily="34" charset="0"/>
              </a:rPr>
              <a:t> </a:t>
            </a:r>
            <a:endParaRPr lang="en-US" altLang="ko-KR" sz="2000" dirty="0" smtClean="0">
              <a:latin typeface="Arial Rounded MT Bold" panose="020F0704030504030204" pitchFamily="34" charset="0"/>
            </a:endParaRPr>
          </a:p>
          <a:p>
            <a:pPr lvl="0">
              <a:lnSpc>
                <a:spcPct val="250000"/>
              </a:lnSpc>
              <a:defRPr/>
            </a:pPr>
            <a:r>
              <a:rPr lang="en-US" altLang="ko-KR" sz="2000" dirty="0" smtClean="0">
                <a:solidFill>
                  <a:prstClr val="black"/>
                </a:solidFill>
                <a:latin typeface="Arial Rounded MT Bold" panose="020F0704030504030204" pitchFamily="34" charset="0"/>
                <a:ea typeface="HY견고딕" panose="02030600000101010101" pitchFamily="18" charset="-127"/>
                <a:cs typeface="KoPubWorld돋움체 Medium" panose="00000600000000000000" pitchFamily="2" charset="-127"/>
              </a:rPr>
              <a:t>2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HY견고딕" panose="02030600000101010101" pitchFamily="18" charset="-127"/>
                <a:cs typeface="KoPubWorld돋움체 Medium" panose="00000600000000000000" pitchFamily="2" charset="-127"/>
              </a:rPr>
              <a:t>.3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00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Medium" panose="00000600000000000000" pitchFamily="2" charset="-127"/>
              </a:rPr>
              <a:t>요구사항 명세서</a:t>
            </a:r>
            <a:endParaRPr lang="en-US" altLang="ko-KR" sz="2000" dirty="0" smtClean="0">
              <a:solidFill>
                <a:prstClr val="black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KoPubWorld돋움체 Medium" panose="00000600000000000000" pitchFamily="2" charset="-127"/>
            </a:endParaRPr>
          </a:p>
          <a:p>
            <a:pPr marR="0" lvl="0" algn="l" defTabSz="914400" rtl="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HY견고딕" panose="02030600000101010101" pitchFamily="18" charset="-127"/>
                <a:cs typeface="KoPubWorld돋움체 Medium" panose="00000600000000000000" pitchFamily="2" charset="-127"/>
              </a:rPr>
              <a:t>2.4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KoPubWorld돋움체 Medium" panose="00000600000000000000" pitchFamily="2" charset="-127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KoPubWorld돋움체 Medium" panose="00000600000000000000" pitchFamily="2" charset="-127"/>
              </a:rPr>
              <a:t>정책정의서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KoPubWorld돋움체 Medium" panose="00000600000000000000" pitchFamily="2" charset="-127"/>
            </a:endParaRPr>
          </a:p>
          <a:p>
            <a:pPr marR="0" lvl="0" algn="l" defTabSz="914400" rtl="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 noProof="0" dirty="0" smtClean="0">
                <a:solidFill>
                  <a:prstClr val="black"/>
                </a:solidFill>
                <a:latin typeface="Arial Rounded MT Bold" panose="020F0704030504030204" pitchFamily="34" charset="0"/>
                <a:ea typeface="HY견고딕" panose="02030600000101010101" pitchFamily="18" charset="-127"/>
                <a:cs typeface="KoPubWorld돋움체 Medium" panose="00000600000000000000" pitchFamily="2" charset="-127"/>
              </a:rPr>
              <a:t>2.5</a:t>
            </a:r>
            <a:r>
              <a:rPr lang="en-US" altLang="ko-KR" sz="2000" noProof="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noProof="0" dirty="0" smtClean="0">
                <a:solidFill>
                  <a:prstClr val="black"/>
                </a:solidFill>
                <a:latin typeface="Arial Rounded MT Bold" panose="020F0704030504030204" pitchFamily="34" charset="0"/>
                <a:ea typeface="HY견고딕" panose="02030600000101010101" pitchFamily="18" charset="-127"/>
                <a:cs typeface="KoPubWorld돋움체 Medium" panose="00000600000000000000" pitchFamily="2" charset="-127"/>
              </a:rPr>
              <a:t>Sequence Diagram</a:t>
            </a:r>
          </a:p>
          <a:p>
            <a:pPr marR="0" lvl="0" algn="l" defTabSz="914400" rtl="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HY견고딕" panose="02030600000101010101" pitchFamily="18" charset="-127"/>
                <a:cs typeface="KoPubWorld돋움체 Medium" panose="00000600000000000000" pitchFamily="2" charset="-127"/>
              </a:rPr>
              <a:t>2.6</a:t>
            </a:r>
            <a:r>
              <a:rPr kumimoji="0" lang="en-US" altLang="ko-KR" sz="20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KoPubWorld돋움체 Medium" panose="00000600000000000000" pitchFamily="2" charset="-127"/>
              </a:rPr>
              <a:t> </a:t>
            </a:r>
            <a:r>
              <a:rPr kumimoji="0" lang="en-US" altLang="ko-KR" sz="20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HY견고딕" panose="02030600000101010101" pitchFamily="18" charset="-127"/>
                <a:cs typeface="KoPubWorld돋움체 Medium" panose="00000600000000000000" pitchFamily="2" charset="-127"/>
              </a:rPr>
              <a:t>EXERD</a:t>
            </a:r>
          </a:p>
          <a:p>
            <a:pPr marR="0" lvl="0" algn="l" defTabSz="914400" rtl="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 noProof="0" dirty="0" smtClean="0">
                <a:solidFill>
                  <a:prstClr val="black"/>
                </a:solidFill>
                <a:latin typeface="Arial Rounded MT Bold" panose="020F0704030504030204" pitchFamily="34" charset="0"/>
                <a:ea typeface="HY견고딕" panose="02030600000101010101" pitchFamily="18" charset="-127"/>
                <a:cs typeface="KoPubWorld돋움체 Medium" panose="00000600000000000000" pitchFamily="2" charset="-127"/>
              </a:rPr>
              <a:t>2.7</a:t>
            </a:r>
            <a:r>
              <a:rPr lang="en-US" altLang="ko-KR" sz="2000" noProof="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00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Medium" panose="00000600000000000000" pitchFamily="2" charset="-127"/>
              </a:rPr>
              <a:t>유효성 검사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KoPubWorld돋움체 Medium" panose="000006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ABC857E-E6BD-4F82-B3B3-7ABE6571AEC1}"/>
              </a:ext>
            </a:extLst>
          </p:cNvPr>
          <p:cNvSpPr txBox="1"/>
          <p:nvPr/>
        </p:nvSpPr>
        <p:spPr>
          <a:xfrm>
            <a:off x="1111313" y="1546913"/>
            <a:ext cx="40278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spc="-150" dirty="0">
                <a:latin typeface="Arial Rounded MT Bold" panose="020F0704030504030204" pitchFamily="34" charset="0"/>
                <a:ea typeface="HY견고딕" panose="02030600000101010101" pitchFamily="18" charset="-127"/>
                <a:cs typeface="KoPubWorld돋움체 Bold" panose="00000800000000000000" pitchFamily="2" charset="-127"/>
              </a:rPr>
              <a:t>2</a:t>
            </a:r>
            <a:r>
              <a:rPr lang="en-US" altLang="ko-KR" sz="4000" spc="-150" dirty="0" smtClean="0">
                <a:latin typeface="Arial Rounded MT Bold" panose="020F0704030504030204" pitchFamily="34" charset="0"/>
                <a:ea typeface="HY견고딕" panose="02030600000101010101" pitchFamily="18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4000" spc="-15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rPr>
              <a:t>프로젝트 과정</a:t>
            </a:r>
            <a:endParaRPr lang="ko-KR" altLang="en-US" sz="4000" spc="-150" dirty="0">
              <a:latin typeface="HY견고딕" panose="02030600000101010101" pitchFamily="18" charset="-127"/>
              <a:ea typeface="HY견고딕" panose="0203060000010101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404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TM04033929[[fn=슬레이트]]</Template>
  <TotalTime>6831</TotalTime>
  <Words>1088</Words>
  <Application>Microsoft Office PowerPoint</Application>
  <PresentationFormat>사용자 지정</PresentationFormat>
  <Paragraphs>272</Paragraphs>
  <Slides>48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48</vt:i4>
      </vt:variant>
    </vt:vector>
  </HeadingPairs>
  <TitlesOfParts>
    <vt:vector size="59" baseType="lpstr">
      <vt:lpstr>굴림</vt:lpstr>
      <vt:lpstr>Arial</vt:lpstr>
      <vt:lpstr>KoPubWorld돋움체 Bold</vt:lpstr>
      <vt:lpstr>Arial Rounded MT Bold</vt:lpstr>
      <vt:lpstr>휴먼둥근헤드라인</vt:lpstr>
      <vt:lpstr>맑은 고딕</vt:lpstr>
      <vt:lpstr>HY견고딕</vt:lpstr>
      <vt:lpstr>나눔바른고딕</vt:lpstr>
      <vt:lpstr>KoPubWorld돋움체 Medium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민우</dc:creator>
  <cp:lastModifiedBy>나혜영</cp:lastModifiedBy>
  <cp:revision>414</cp:revision>
  <dcterms:created xsi:type="dcterms:W3CDTF">2021-12-12T08:06:30Z</dcterms:created>
  <dcterms:modified xsi:type="dcterms:W3CDTF">2023-04-25T01:36:18Z</dcterms:modified>
  <cp:contentStatus/>
</cp:coreProperties>
</file>